
<file path=[Content_Types].xml><?xml version="1.0" encoding="utf-8"?>
<Types xmlns="http://schemas.openxmlformats.org/package/2006/content-types">
  <Override PartName="/ppt/slideLayouts/slideLayout30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Masters/slideMaster55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739.xml" ContentType="application/vnd.openxmlformats-officedocument.presentationml.slideLayout+xml"/>
  <Default Extension="xml" ContentType="application/xml"/>
  <Override PartName="/ppt/slideLayouts/slideLayout24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Layouts/slideLayout10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Layouts/slideLayout272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32.xml" ContentType="application/vnd.openxmlformats-officedocument.theme+xml"/>
  <Override PartName="/ppt/slideLayouts/slideLayout679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187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720.xml" ContentType="application/vnd.openxmlformats-officedocument.presentationml.slideLayout+xml"/>
  <Default Extension="png" ContentType="image/png"/>
  <Override PartName="/ppt/slideLayouts/slideLayout118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theme/theme48.xml" ContentType="application/vnd.openxmlformats-officedocument.theme+xml"/>
  <Override PartName="/ppt/slideMasters/slideMaster52.xml" ContentType="application/vnd.openxmlformats-officedocument.presentationml.slideMaster+xml"/>
  <Override PartName="/ppt/slideLayouts/slideLayout21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44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837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Layouts/slideLayout471.xml" ContentType="application/vnd.openxmlformats-officedocument.presentationml.slideLayout+xml"/>
  <Override PartName="/ppt/theme/theme45.xml" ContentType="application/vnd.openxmlformats-officedocument.theme+xml"/>
  <Override PartName="/ppt/slideLayouts/slideLayout708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80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7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4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604.xml" ContentType="application/vnd.openxmlformats-officedocument.presentationml.slideLayout+xml"/>
  <Override PartName="/ppt/notesSlides/notesSlide26.xml" ContentType="application/vnd.openxmlformats-officedocument.presentationml.notesSlide+xml"/>
  <Override PartName="/ppt/theme/theme17.xml" ContentType="application/vnd.openxmlformats-officedocument.theme+xml"/>
  <Override PartName="/ppt/slideLayouts/slideLayout44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82.xml" ContentType="application/vnd.openxmlformats-officedocument.presentationml.slideLayout+xml"/>
  <Override PartName="/ppt/slideLayouts/slideLayout519.xml" ContentType="application/vnd.openxmlformats-officedocument.presentationml.slideLayout+xml"/>
  <Override PartName="/ppt/theme/theme42.xml" ContentType="application/vnd.openxmlformats-officedocument.theme+xml"/>
  <Override PartName="/ppt/slideLayouts/slideLayout705.xml" ContentType="application/vnd.openxmlformats-officedocument.presentationml.slideLayout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Masters/slideMaster37.xml" ContentType="application/vnd.openxmlformats-officedocument.presentationml.slideMaster+xml"/>
  <Override PartName="/ppt/slideLayouts/slideLayout15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670.xml" ContentType="application/vnd.openxmlformats-officedocument.presentationml.slideLayout+xml"/>
  <Override PartName="/ppt/theme/theme58.xml" ContentType="application/vnd.openxmlformats-officedocument.theme+xml"/>
  <Override PartName="/ppt/slides/slide32.xml" ContentType="application/vnd.openxmlformats-officedocument.presentationml.slide+xml"/>
  <Override PartName="/ppt/slideLayouts/slideLayout229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746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14.xml" ContentType="application/vnd.openxmlformats-officedocument.theme+xml"/>
  <Override PartName="/ppt/slideLayouts/slideLayout440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516.xml" ContentType="application/vnd.openxmlformats-officedocument.presentationml.slideLayout+xml"/>
  <Override PartName="/ppt/theme/theme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Masters/slideMaster34.xml" ContentType="application/vnd.openxmlformats-officedocument.presentationml.slideMaster+xml"/>
  <Override PartName="/ppt/slideLayouts/slideLayout150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theme/theme55.xml" ContentType="application/vnd.openxmlformats-officedocument.theme+xml"/>
  <Override PartName="/ppt/slideMasters/slideMaster9.xml" ContentType="application/vnd.openxmlformats-officedocument.presentationml.slideMaster+xml"/>
  <Override PartName="/ppt/slideLayouts/slideLayout396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Layouts/slideLayout188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60.xml" ContentType="application/vnd.openxmlformats-officedocument.presentationml.slideLayout+xml"/>
  <Override PartName="/ppt/theme/theme3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61.xml" ContentType="application/vnd.openxmlformats-officedocument.presentationml.slideLayout+xml"/>
  <Override PartName="/ppt/theme/theme49.xml" ContentType="application/vnd.openxmlformats-officedocument.theme+xml"/>
  <Override PartName="/ppt/slideLayouts/slideLayout759.xml" ContentType="application/vnd.openxmlformats-officedocument.presentationml.slideLayout+xml"/>
  <Override PartName="/ppt/slideMasters/slideMaster53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76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Masters/slideMaster31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62.xml" ContentType="application/vnd.openxmlformats-officedocument.presentationml.slideLayout+xml"/>
  <Override PartName="/ppt/theme/theme52.xml" ContentType="application/vnd.openxmlformats-officedocument.theme+xml"/>
  <Override PartName="/ppt/slideMasters/slideMaster6.xml" ContentType="application/vnd.openxmlformats-officedocument.presentationml.slideMaster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93.xml" ContentType="application/vnd.openxmlformats-officedocument.presentationml.slideLayout+xml"/>
  <Override PartName="/ppt/theme/theme30.xml" ContentType="application/vnd.openxmlformats-officedocument.theme+xml"/>
  <Override PartName="/ppt/slideLayouts/slideLayout532.xml" ContentType="application/vnd.openxmlformats-officedocument.presentationml.slideLayout+xml"/>
  <Override PartName="/ppt/slideLayouts/slideLayout677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16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Masters/slideMaster47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778.xml" ContentType="application/vnd.openxmlformats-officedocument.presentationml.slideLayout+xml"/>
  <Override PartName="/ppt/diagrams/quickStyle1.xml" ContentType="application/vnd.openxmlformats-officedocument.drawingml.diagramStyle+xml"/>
  <Override PartName="/ppt/slideMasters/slideMaster25.xml" ContentType="application/vnd.openxmlformats-officedocument.presentationml.slideMaster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72.xml" ContentType="application/vnd.openxmlformats-officedocument.presentationml.slideLayout+xml"/>
  <Override PartName="/ppt/theme/theme46.xml" ContentType="application/vnd.openxmlformats-officedocument.theme+xml"/>
  <Override PartName="/ppt/slideLayouts/slideLayout709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Masters/slideMaster50.xml" ContentType="application/vnd.openxmlformats-officedocument.presentationml.slideMaster+xml"/>
  <Override PartName="/ppt/theme/theme24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81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179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7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835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797.xml" ContentType="application/vnd.openxmlformats-officedocument.presentationml.slideLayout+xml"/>
  <Override PartName="/ppt/notesSlides/notesSlide27.xml" ContentType="application/vnd.openxmlformats-officedocument.presentationml.notesSlide+xml"/>
  <Override PartName="/ppt/slideMasters/slideMaster44.xml" ContentType="application/vnd.openxmlformats-officedocument.presentationml.slideMaster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75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359.xml" ContentType="application/vnd.openxmlformats-officedocument.presentationml.slideLayout+xml"/>
  <Override PartName="/ppt/slideLayouts/slideLayout422.xml" ContentType="application/vnd.openxmlformats-officedocument.presentationml.slideLayout+xml"/>
  <Override PartName="/ppt/theme/theme43.xml" ContentType="application/vnd.openxmlformats-officedocument.theme+xml"/>
  <Override PartName="/ppt/slideLayouts/slideLayout706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1.xml" ContentType="application/vnd.openxmlformats-officedocument.theme+xml"/>
  <Override PartName="/ppt/slideLayouts/slideLayout400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829.xml" ContentType="application/vnd.openxmlformats-officedocument.presentationml.slideLayout+xml"/>
  <Override PartName="/ppt/diagrams/layout1.xml" ContentType="application/vnd.openxmlformats-officedocument.drawingml.diagramLayout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Masters/slideMaster38.xml" ContentType="application/vnd.openxmlformats-officedocument.presentationml.slideMaster+xml"/>
  <Override PartName="/ppt/slides/slide33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769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63.xml" ContentType="application/vnd.openxmlformats-officedocument.presentationml.slideLayout+xml"/>
  <Override PartName="/ppt/theme/theme37.xml" ContentType="application/vnd.openxmlformats-officedocument.theme+xml"/>
  <Override PartName="/ppt/slideLayouts/slideLayout602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810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Masters/slideMaster4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5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64.xml" ContentType="application/vnd.openxmlformats-officedocument.presentationml.slideLayout+xml"/>
  <Override PartName="/ppt/theme/theme40.xml" ContentType="application/vnd.openxmlformats-officedocument.theme+xml"/>
  <Override PartName="/ppt/slideLayouts/slideLayout703.xml" ContentType="application/vnd.openxmlformats-officedocument.presentationml.slideLayout+xml"/>
  <Override PartName="/ppt/slideLayouts/slideLayout750.xml" ContentType="application/vnd.openxmlformats-officedocument.presentationml.slideLayout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Masters/slideMaster57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788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Override PartName="/ppt/slideMasters/slideMaster35.xml" ContentType="application/vnd.openxmlformats-officedocument.presentationml.slideMaster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66.xml" ContentType="application/vnd.openxmlformats-officedocument.presentationml.slideLayout+xml"/>
  <Override PartName="/ppt/theme/theme56.xml" ContentType="application/vnd.openxmlformats-officedocument.theme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397.xml" ContentType="application/vnd.openxmlformats-officedocument.presentationml.slideLayout+xml"/>
  <Override PartName="/ppt/theme/theme34.xml" ContentType="application/vnd.openxmlformats-officedocument.theme+xml"/>
  <Override PartName="/ppt/slideLayouts/slideLayout744.xml" ContentType="application/vnd.openxmlformats-officedocument.presentationml.slideLayout+xml"/>
  <Override PartName="/ppt/slideLayouts/slideLayout79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9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2.xml" ContentType="application/vnd.openxmlformats-officedocument.theme+xml"/>
  <Override PartName="/ppt/slideLayouts/slideLayout536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65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Masters/slideMaster29.xml" ContentType="application/vnd.openxmlformats-officedocument.presentationml.slideMaster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Masters/slideMaster5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28.xml" ContentType="application/vnd.openxmlformats-officedocument.theme+xml"/>
  <Override PartName="/ppt/slideLayouts/slideLayout454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85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Masters/slideMaster32.xml" ContentType="application/vnd.openxmlformats-officedocument.presentationml.slideMaster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55.xml" ContentType="application/vnd.openxmlformats-officedocument.presentationml.slideLayout+xml"/>
  <Override PartName="/ppt/theme/theme53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Layouts/slideLayout347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410.xml" ContentType="application/vnd.openxmlformats-officedocument.presentationml.slideLayout+xml"/>
  <Override PartName="/ppt/theme/theme31.xml" ContentType="application/vnd.openxmlformats-officedocument.theme+xml"/>
  <Override PartName="/ppt/slideLayouts/slideLayout741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817.xml" ContentType="application/vnd.openxmlformats-officedocument.presentationml.slideLayout+xml"/>
  <Override PartName="/ppt/diagrams/data1.xml" ContentType="application/vnd.openxmlformats-officedocument.drawingml.diagramData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Masters/slideMaster48.xml" ContentType="application/vnd.openxmlformats-officedocument.presentationml.slideMaster+xml"/>
  <Override PartName="/ppt/slides/slide18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779.xml" ContentType="application/vnd.openxmlformats-officedocument.presentationml.slideLayout+xml"/>
  <Override PartName="/ppt/theme/theme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Layouts/slideLayout42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612.xml" ContentType="application/vnd.openxmlformats-officedocument.presentationml.slideLayout+xml"/>
  <Override PartName="/ppt/theme/theme47.xml" ContentType="application/vnd.openxmlformats-officedocument.theme+xml"/>
  <Override PartName="/ppt/slideLayouts/slideLayout757.xml" ContentType="application/vnd.openxmlformats-officedocument.presentationml.slideLayout+xml"/>
  <Override PartName="/ppt/slideMasters/slideMaster51.xml" ContentType="application/vnd.openxmlformats-officedocument.presentationml.slideMaster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388.xml" ContentType="application/vnd.openxmlformats-officedocument.presentationml.slideLayout+xml"/>
  <Override PartName="/ppt/theme/theme25.xml" ContentType="application/vnd.openxmlformats-officedocument.theme+xml"/>
  <Override PartName="/ppt/slideLayouts/slideLayout527.xml" ContentType="application/vnd.openxmlformats-officedocument.presentationml.slideLayout+xml"/>
  <Override PartName="/ppt/slideLayouts/slideLayout574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319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713.xml" ContentType="application/vnd.openxmlformats-officedocument.presentationml.slideLayout+xml"/>
  <Override PartName="/ppt/theme/theme50.xml" ContentType="application/vnd.openxmlformats-officedocument.theme+xml"/>
  <Override PartName="/ppt/slideLayouts/slideLayout76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158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75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14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53.xml" ContentType="application/vnd.openxmlformats-officedocument.presentationml.slideLayout+xml"/>
  <Override PartName="/ppt/notesSlides/notesSlide28.xml" ContentType="application/vnd.openxmlformats-officedocument.presentationml.notesSlide+xml"/>
  <Override PartName="/ppt/slideMasters/slideMaster45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19.xml" ContentType="application/vnd.openxmlformats-officedocument.theme+xml"/>
  <Override PartName="/ppt/slideLayouts/slideLayout445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237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568.xml" ContentType="application/vnd.openxmlformats-officedocument.presentationml.slideLayout+xml"/>
  <Override PartName="/ppt/theme/theme44.xml" ContentType="application/vnd.openxmlformats-officedocument.theme+xml"/>
  <Override PartName="/ppt/slideLayouts/slideLayout707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93.xml" ContentType="application/vnd.openxmlformats-officedocument.presentationml.slideLayout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338.xml" ContentType="application/vnd.openxmlformats-officedocument.presentationml.slideLayout+xml"/>
  <Override PartName="/ppt/theme/theme22.xml" ContentType="application/vnd.openxmlformats-officedocument.theme+xml"/>
  <Override PartName="/ppt/slideLayouts/slideLayout385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80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133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81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38.xml" ContentType="application/vnd.openxmlformats-officedocument.theme+xml"/>
  <Override PartName="/ppt/slideLayouts/slideLayout603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95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Masters/slideMaster42.xml" ContentType="application/vnd.openxmlformats-officedocument.presentationml.slideMaster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442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41.xml" ContentType="application/vnd.openxmlformats-officedocument.theme+xml"/>
  <Override PartName="/ppt/slideLayouts/slideLayout688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49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789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Default Extension="jpeg" ContentType="image/jpeg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Masters/slideMaster36.xml" ContentType="application/vnd.openxmlformats-officedocument.presentationml.slideMaster+xml"/>
  <Override PartName="/ppt/slides/slide31.xml" ContentType="application/vnd.openxmlformats-officedocument.presentationml.slide+xml"/>
  <Override PartName="/ppt/slideLayouts/slideLayout52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767.xml" ContentType="application/vnd.openxmlformats-officedocument.presentationml.slideLayout+xml"/>
  <Override PartName="/ppt/theme/theme57.xml" ContentType="application/vnd.openxmlformats-officedocument.theme+xml"/>
  <Override PartName="/ppt/slideMasters/slideMaster14.xml" ContentType="application/vnd.openxmlformats-officedocument.presentationml.slideMaster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61.xml" ContentType="application/vnd.openxmlformats-officedocument.presentationml.slideLayout+xml"/>
  <Override PartName="/ppt/theme/theme35.xml" ContentType="application/vnd.openxmlformats-officedocument.theme+xml"/>
  <Override PartName="/ppt/slideLayouts/slideLayout55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92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84.xml" ContentType="application/vnd.openxmlformats-officedocument.presentationml.slideLayout+xml"/>
  <Override PartName="/ppt/theme/theme13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701.xml" ContentType="application/vnd.openxmlformats-officedocument.presentationml.slideLayout+xml"/>
  <Override PartName="/ppt/theme/theme5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641.xml" ContentType="application/vnd.openxmlformats-officedocument.presentationml.slideLayout+xml"/>
  <Override PartName="/ppt/slideMasters/slideMaster33.xml" ContentType="application/vnd.openxmlformats-officedocument.presentationml.slideMaster+xml"/>
  <Override PartName="/ppt/slideLayouts/slideLayout480.xml" ContentType="application/vnd.openxmlformats-officedocument.presentationml.slideLayout+xml"/>
  <Override PartName="/ppt/slideLayouts/slideLayout717.xml" ContentType="application/vnd.openxmlformats-officedocument.presentationml.slideLayout+xml"/>
  <Override PartName="/ppt/theme/theme54.xml" ContentType="application/vnd.openxmlformats-officedocument.theme+xml"/>
  <Override PartName="/ppt/slideMasters/slideMaster8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326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65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Masters/slideMaster49.xml" ContentType="application/vnd.openxmlformats-officedocument.presentationml.slideMaster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51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758.xml" ContentType="application/vnd.openxmlformats-officedocument.presentationml.slideLayout+xml"/>
  <Default Extension="emf" ContentType="image/x-emf"/>
  <Override PartName="/ppt/slideLayouts/slideLayout26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Masters/slideMaster30.xml" ContentType="application/vnd.openxmlformats-officedocument.presentationml.slideMaster+xml"/>
  <Override PartName="/ppt/slideLayouts/slideLayout291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698.xml" ContentType="application/vnd.openxmlformats-officedocument.presentationml.slideLayout+xml"/>
  <Override PartName="/ppt/theme/theme51.xml" ContentType="application/vnd.openxmlformats-officedocument.theme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815.xml" ContentType="application/vnd.openxmlformats-officedocument.presentationml.slideLayout+xml"/>
  <Override PartName="/ppt/diagrams/colors1.xml" ContentType="application/vnd.openxmlformats-officedocument.drawingml.diagramColors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Masters/slideMaster46.xml" ContentType="application/vnd.openxmlformats-officedocument.presentationml.slideMaster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23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3.xml" ContentType="application/vnd.openxmlformats-officedocument.theme+xml"/>
  <Override PartName="/ppt/slideLayouts/slideLayout594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10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465.xml" ContentType="application/vnd.openxmlformats-officedocument.presentationml.slideLayout+xml"/>
  <Override PartName="/ppt/theme/theme39.xml" ContentType="application/vnd.openxmlformats-officedocument.theme+xml"/>
  <Override PartName="/ppt/slideLayouts/slideLayout796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651.xml" ContentType="application/vnd.openxmlformats-officedocument.presentationml.slideLayout+xml"/>
  <Override PartName="/ppt/slideMasters/slideMaster43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heme/theme20.xml" ContentType="application/vnd.openxmlformats-officedocument.theme+xml"/>
  <Override PartName="/ppt/slideLayouts/slideLayout66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175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207.xml" ContentType="application/vnd.openxmlformats-officedocument.presentationml.slideLayout+xml"/>
  <Override PartName="/ppt/theme/theme36.xml" ContentType="application/vnd.openxmlformats-officedocument.theme+xml"/>
  <Override PartName="/ppt/slideLayouts/slideLayout793.xml" ContentType="application/vnd.openxmlformats-officedocument.presentationml.slideLayout+xml"/>
  <Override PartName="/ppt/slideMasters/slideMaster40.xml" ContentType="application/vnd.openxmlformats-officedocument.presentationml.slideMaster+xml"/>
  <Override PartName="/ppt/slideLayouts/slideLayout538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478.xml" ContentType="application/vnd.openxmlformats-officedocument.presentationml.slideLayout+xml"/>
  <Default Extension="bin" ContentType="application/vnd.openxmlformats-officedocument.oleObject"/>
  <Override PartName="/ppt/slideLayouts/slideLayout825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94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Masters/slideMaster56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409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103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Masters/slideMaster12.xml" ContentType="application/vnd.openxmlformats-officedocument.presentationml.slideMaster+xml"/>
  <Override PartName="/ppt/slideLayouts/slideLayout349.xml" ContentType="application/vnd.openxmlformats-officedocument.presentationml.slideLayout+xml"/>
  <Override PartName="/ppt/theme/theme33.xml" ContentType="application/vnd.openxmlformats-officedocument.theme+xml"/>
  <Override PartName="/ppt/slideLayouts/slideLayout790.xml" ContentType="application/vnd.openxmlformats-officedocument.presentationml.slideLayout+xml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63" r:id="rId2"/>
    <p:sldMasterId id="2147483669" r:id="rId3"/>
    <p:sldMasterId id="2147483677" r:id="rId4"/>
    <p:sldMasterId id="2147483720" r:id="rId5"/>
    <p:sldMasterId id="2147483742" r:id="rId6"/>
    <p:sldMasterId id="2147483764" r:id="rId7"/>
    <p:sldMasterId id="2147483786" r:id="rId8"/>
    <p:sldMasterId id="2147483808" r:id="rId9"/>
    <p:sldMasterId id="2147483830" r:id="rId10"/>
    <p:sldMasterId id="2147483852" r:id="rId11"/>
    <p:sldMasterId id="2147483874" r:id="rId12"/>
    <p:sldMasterId id="2147483896" r:id="rId13"/>
    <p:sldMasterId id="2147483918" r:id="rId14"/>
    <p:sldMasterId id="2147483940" r:id="rId15"/>
    <p:sldMasterId id="2147483962" r:id="rId16"/>
    <p:sldMasterId id="2147483984" r:id="rId17"/>
    <p:sldMasterId id="2147484003" r:id="rId18"/>
    <p:sldMasterId id="2147484022" r:id="rId19"/>
    <p:sldMasterId id="2147484041" r:id="rId20"/>
    <p:sldMasterId id="2147484051" r:id="rId21"/>
    <p:sldMasterId id="2147484061" r:id="rId22"/>
    <p:sldMasterId id="2147484071" r:id="rId23"/>
    <p:sldMasterId id="2147484129" r:id="rId24"/>
    <p:sldMasterId id="2147484148" r:id="rId25"/>
    <p:sldMasterId id="2147484167" r:id="rId26"/>
    <p:sldMasterId id="2147484186" r:id="rId27"/>
    <p:sldMasterId id="2147484205" r:id="rId28"/>
    <p:sldMasterId id="2147484217" r:id="rId29"/>
    <p:sldMasterId id="2147484229" r:id="rId30"/>
    <p:sldMasterId id="2147484251" r:id="rId31"/>
    <p:sldMasterId id="2147484300" r:id="rId32"/>
    <p:sldMasterId id="2147484325" r:id="rId33"/>
    <p:sldMasterId id="2147484339" r:id="rId34"/>
    <p:sldMasterId id="2147484353" r:id="rId35"/>
    <p:sldMasterId id="2147484367" r:id="rId36"/>
    <p:sldMasterId id="2147484381" r:id="rId37"/>
    <p:sldMasterId id="2147484423" r:id="rId38"/>
    <p:sldMasterId id="2147484451" r:id="rId39"/>
    <p:sldMasterId id="2147484479" r:id="rId40"/>
    <p:sldMasterId id="2147484493" r:id="rId41"/>
    <p:sldMasterId id="2147484507" r:id="rId42"/>
    <p:sldMasterId id="2147484544" r:id="rId43"/>
    <p:sldMasterId id="2147484582" r:id="rId44"/>
    <p:sldMasterId id="2147484595" r:id="rId45"/>
    <p:sldMasterId id="2147484609" r:id="rId46"/>
    <p:sldMasterId id="2147484623" r:id="rId47"/>
    <p:sldMasterId id="2147484637" r:id="rId48"/>
    <p:sldMasterId id="2147484649" r:id="rId49"/>
    <p:sldMasterId id="2147484663" r:id="rId50"/>
    <p:sldMasterId id="2147484677" r:id="rId51"/>
    <p:sldMasterId id="2147484691" r:id="rId52"/>
    <p:sldMasterId id="2147484705" r:id="rId53"/>
    <p:sldMasterId id="2147484719" r:id="rId54"/>
    <p:sldMasterId id="2147484733" r:id="rId55"/>
    <p:sldMasterId id="2147484747" r:id="rId56"/>
    <p:sldMasterId id="2147484760" r:id="rId57"/>
  </p:sldMasterIdLst>
  <p:notesMasterIdLst>
    <p:notesMasterId r:id="rId100"/>
  </p:notesMasterIdLst>
  <p:sldIdLst>
    <p:sldId id="442" r:id="rId58"/>
    <p:sldId id="443" r:id="rId59"/>
    <p:sldId id="405" r:id="rId60"/>
    <p:sldId id="410" r:id="rId61"/>
    <p:sldId id="400" r:id="rId62"/>
    <p:sldId id="447" r:id="rId63"/>
    <p:sldId id="463" r:id="rId64"/>
    <p:sldId id="384" r:id="rId65"/>
    <p:sldId id="380" r:id="rId66"/>
    <p:sldId id="452" r:id="rId67"/>
    <p:sldId id="456" r:id="rId68"/>
    <p:sldId id="383" r:id="rId69"/>
    <p:sldId id="455" r:id="rId70"/>
    <p:sldId id="379" r:id="rId71"/>
    <p:sldId id="439" r:id="rId72"/>
    <p:sldId id="363" r:id="rId73"/>
    <p:sldId id="412" r:id="rId74"/>
    <p:sldId id="449" r:id="rId75"/>
    <p:sldId id="391" r:id="rId76"/>
    <p:sldId id="392" r:id="rId77"/>
    <p:sldId id="451" r:id="rId78"/>
    <p:sldId id="382" r:id="rId79"/>
    <p:sldId id="381" r:id="rId80"/>
    <p:sldId id="450" r:id="rId81"/>
    <p:sldId id="395" r:id="rId82"/>
    <p:sldId id="396" r:id="rId83"/>
    <p:sldId id="448" r:id="rId84"/>
    <p:sldId id="387" r:id="rId85"/>
    <p:sldId id="389" r:id="rId86"/>
    <p:sldId id="458" r:id="rId87"/>
    <p:sldId id="423" r:id="rId88"/>
    <p:sldId id="440" r:id="rId89"/>
    <p:sldId id="445" r:id="rId90"/>
    <p:sldId id="459" r:id="rId91"/>
    <p:sldId id="421" r:id="rId92"/>
    <p:sldId id="461" r:id="rId93"/>
    <p:sldId id="441" r:id="rId94"/>
    <p:sldId id="446" r:id="rId95"/>
    <p:sldId id="457" r:id="rId96"/>
    <p:sldId id="462" r:id="rId97"/>
    <p:sldId id="444" r:id="rId98"/>
    <p:sldId id="417" r:id="rId99"/>
  </p:sldIdLst>
  <p:sldSz cx="9144000" cy="6858000" type="screen4x3"/>
  <p:notesSz cx="6735763" cy="9866313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990033"/>
    <a:srgbClr val="333333"/>
    <a:srgbClr val="797979"/>
    <a:srgbClr val="92D050"/>
    <a:srgbClr val="F7911E"/>
    <a:srgbClr val="C50017"/>
    <a:srgbClr val="EF5205"/>
    <a:srgbClr val="E7E7E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74" autoAdjust="0"/>
    <p:restoredTop sz="94139" autoAdjust="0"/>
  </p:normalViewPr>
  <p:slideViewPr>
    <p:cSldViewPr snapToGrid="0">
      <p:cViewPr>
        <p:scale>
          <a:sx n="80" d="100"/>
          <a:sy n="80" d="100"/>
        </p:scale>
        <p:origin x="-270" y="-72"/>
      </p:cViewPr>
      <p:guideLst>
        <p:guide orient="horz" pos="4144"/>
        <p:guide orient="horz" pos="174"/>
        <p:guide orient="horz" pos="3192"/>
        <p:guide orient="horz" pos="2873"/>
        <p:guide orient="horz" pos="1128"/>
        <p:guide orient="horz" pos="810"/>
        <p:guide orient="horz" pos="3509"/>
        <p:guide orient="horz" pos="3668"/>
        <p:guide pos="180"/>
        <p:guide pos="5578"/>
        <p:guide pos="2880"/>
        <p:guide pos="814"/>
        <p:guide pos="5260"/>
        <p:guide pos="3196"/>
        <p:guide pos="495"/>
        <p:guide pos="383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1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6.xml"/><Relationship Id="rId68" Type="http://schemas.openxmlformats.org/officeDocument/2006/relationships/slide" Target="slides/slide11.xml"/><Relationship Id="rId84" Type="http://schemas.openxmlformats.org/officeDocument/2006/relationships/slide" Target="slides/slide27.xml"/><Relationship Id="rId89" Type="http://schemas.openxmlformats.org/officeDocument/2006/relationships/slide" Target="slides/slide3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4.xml"/><Relationship Id="rId92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53" Type="http://schemas.openxmlformats.org/officeDocument/2006/relationships/slideMaster" Target="slideMasters/slideMaster53.xml"/><Relationship Id="rId58" Type="http://schemas.openxmlformats.org/officeDocument/2006/relationships/slide" Target="slides/slide1.xml"/><Relationship Id="rId66" Type="http://schemas.openxmlformats.org/officeDocument/2006/relationships/slide" Target="slides/slide9.xml"/><Relationship Id="rId74" Type="http://schemas.openxmlformats.org/officeDocument/2006/relationships/slide" Target="slides/slide17.xml"/><Relationship Id="rId79" Type="http://schemas.openxmlformats.org/officeDocument/2006/relationships/slide" Target="slides/slide22.xml"/><Relationship Id="rId87" Type="http://schemas.openxmlformats.org/officeDocument/2006/relationships/slide" Target="slides/slide30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.xml"/><Relationship Id="rId82" Type="http://schemas.openxmlformats.org/officeDocument/2006/relationships/slide" Target="slides/slide25.xml"/><Relationship Id="rId90" Type="http://schemas.openxmlformats.org/officeDocument/2006/relationships/slide" Target="slides/slide33.xml"/><Relationship Id="rId95" Type="http://schemas.openxmlformats.org/officeDocument/2006/relationships/slide" Target="slides/slide3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Master" Target="slideMasters/slideMaster56.xml"/><Relationship Id="rId64" Type="http://schemas.openxmlformats.org/officeDocument/2006/relationships/slide" Target="slides/slide7.xml"/><Relationship Id="rId69" Type="http://schemas.openxmlformats.org/officeDocument/2006/relationships/slide" Target="slides/slide12.xml"/><Relationship Id="rId77" Type="http://schemas.openxmlformats.org/officeDocument/2006/relationships/slide" Target="slides/slide20.xml"/><Relationship Id="rId10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5.xml"/><Relationship Id="rId80" Type="http://schemas.openxmlformats.org/officeDocument/2006/relationships/slide" Target="slides/slide23.xml"/><Relationship Id="rId85" Type="http://schemas.openxmlformats.org/officeDocument/2006/relationships/slide" Target="slides/slide28.xml"/><Relationship Id="rId93" Type="http://schemas.openxmlformats.org/officeDocument/2006/relationships/slide" Target="slides/slide36.xml"/><Relationship Id="rId98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" Target="slides/slide2.xml"/><Relationship Id="rId67" Type="http://schemas.openxmlformats.org/officeDocument/2006/relationships/slide" Target="slides/slide10.xml"/><Relationship Id="rId103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" Target="slides/slide5.xml"/><Relationship Id="rId70" Type="http://schemas.openxmlformats.org/officeDocument/2006/relationships/slide" Target="slides/slide13.xml"/><Relationship Id="rId75" Type="http://schemas.openxmlformats.org/officeDocument/2006/relationships/slide" Target="slides/slide18.xml"/><Relationship Id="rId83" Type="http://schemas.openxmlformats.org/officeDocument/2006/relationships/slide" Target="slides/slide26.xml"/><Relationship Id="rId88" Type="http://schemas.openxmlformats.org/officeDocument/2006/relationships/slide" Target="slides/slide31.xml"/><Relationship Id="rId91" Type="http://schemas.openxmlformats.org/officeDocument/2006/relationships/slide" Target="slides/slide34.xml"/><Relationship Id="rId96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Master" Target="slideMasters/slideMaster5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" Target="slides/slide3.xml"/><Relationship Id="rId65" Type="http://schemas.openxmlformats.org/officeDocument/2006/relationships/slide" Target="slides/slide8.xml"/><Relationship Id="rId73" Type="http://schemas.openxmlformats.org/officeDocument/2006/relationships/slide" Target="slides/slide16.xml"/><Relationship Id="rId78" Type="http://schemas.openxmlformats.org/officeDocument/2006/relationships/slide" Target="slides/slide21.xml"/><Relationship Id="rId81" Type="http://schemas.openxmlformats.org/officeDocument/2006/relationships/slide" Target="slides/slide24.xml"/><Relationship Id="rId86" Type="http://schemas.openxmlformats.org/officeDocument/2006/relationships/slide" Target="slides/slide29.xml"/><Relationship Id="rId94" Type="http://schemas.openxmlformats.org/officeDocument/2006/relationships/slide" Target="slides/slide37.xml"/><Relationship Id="rId99" Type="http://schemas.openxmlformats.org/officeDocument/2006/relationships/slide" Target="slides/slide42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19.xml"/><Relationship Id="rId97" Type="http://schemas.openxmlformats.org/officeDocument/2006/relationships/slide" Target="slides/slide40.xml"/><Relationship Id="rId10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20F068-104E-4F04-BB8B-992F7CF5C699}" type="doc">
      <dgm:prSet loTypeId="urn:diagrams.loki3.com/VaryingWidthList+Icon" loCatId="list" qsTypeId="urn:microsoft.com/office/officeart/2005/8/quickstyle/3d4" qsCatId="3D" csTypeId="urn:microsoft.com/office/officeart/2005/8/colors/accent1_2#1" csCatId="accent1" phldr="1"/>
      <dgm:spPr/>
    </dgm:pt>
    <dgm:pt modelId="{45D0DB47-AB74-4EFF-ACD7-BF9FE2ED5C91}">
      <dgm:prSet phldrT="[Teksti]" custT="1"/>
      <dgm:spPr>
        <a:solidFill>
          <a:srgbClr val="FF0000"/>
        </a:solidFill>
      </dgm:spPr>
      <dgm:t>
        <a:bodyPr/>
        <a:lstStyle/>
        <a:p>
          <a:r>
            <a:rPr lang="fi-FI" sz="2000" dirty="0" smtClean="0"/>
            <a:t>Image </a:t>
          </a:r>
          <a:r>
            <a:rPr lang="fi-FI" sz="2000" dirty="0" err="1" smtClean="0"/>
            <a:t>strengthening</a:t>
          </a:r>
          <a:endParaRPr lang="fi-FI" sz="2000" dirty="0"/>
        </a:p>
      </dgm:t>
    </dgm:pt>
    <dgm:pt modelId="{119E9335-41B8-437D-AE2C-4C16E0DE699B}" type="parTrans" cxnId="{25FDB4E3-360D-4669-A0D6-74306644FD05}">
      <dgm:prSet/>
      <dgm:spPr/>
      <dgm:t>
        <a:bodyPr/>
        <a:lstStyle/>
        <a:p>
          <a:endParaRPr lang="fi-FI"/>
        </a:p>
      </dgm:t>
    </dgm:pt>
    <dgm:pt modelId="{F60C7E41-AB50-41B0-8DB6-1DEAB7EA3753}" type="sibTrans" cxnId="{25FDB4E3-360D-4669-A0D6-74306644FD05}">
      <dgm:prSet/>
      <dgm:spPr/>
      <dgm:t>
        <a:bodyPr/>
        <a:lstStyle/>
        <a:p>
          <a:endParaRPr lang="fi-FI"/>
        </a:p>
      </dgm:t>
    </dgm:pt>
    <dgm:pt modelId="{067D3E3C-0EFB-460D-ABF8-8F4CC483FB38}">
      <dgm:prSet phldrT="[Teksti]" custT="1"/>
      <dgm:spPr>
        <a:solidFill>
          <a:srgbClr val="92D050"/>
        </a:solidFill>
      </dgm:spPr>
      <dgm:t>
        <a:bodyPr/>
        <a:lstStyle/>
        <a:p>
          <a:r>
            <a:rPr lang="en-US" sz="2000" noProof="0" dirty="0" smtClean="0"/>
            <a:t>Newspaper business is a growth business</a:t>
          </a:r>
          <a:endParaRPr lang="en-US" sz="2000" noProof="0" dirty="0"/>
        </a:p>
      </dgm:t>
    </dgm:pt>
    <dgm:pt modelId="{3CA98FA0-5257-4B4A-875C-BC1F0A2BB85F}" type="parTrans" cxnId="{B2CFA81D-7E3D-45FF-A27F-6F734B29D438}">
      <dgm:prSet/>
      <dgm:spPr/>
      <dgm:t>
        <a:bodyPr/>
        <a:lstStyle/>
        <a:p>
          <a:endParaRPr lang="fi-FI"/>
        </a:p>
      </dgm:t>
    </dgm:pt>
    <dgm:pt modelId="{594E6DD1-F242-47B9-9F35-E742484DEEA8}" type="sibTrans" cxnId="{B2CFA81D-7E3D-45FF-A27F-6F734B29D438}">
      <dgm:prSet/>
      <dgm:spPr/>
      <dgm:t>
        <a:bodyPr/>
        <a:lstStyle/>
        <a:p>
          <a:endParaRPr lang="fi-FI"/>
        </a:p>
      </dgm:t>
    </dgm:pt>
    <dgm:pt modelId="{E0CB6365-6C6D-4250-959B-85D0E283C31F}">
      <dgm:prSet phldrT="[Teksti]" custT="1"/>
      <dgm:spPr>
        <a:solidFill>
          <a:schemeClr val="accent6"/>
        </a:solidFill>
      </dgm:spPr>
      <dgm:t>
        <a:bodyPr/>
        <a:lstStyle/>
        <a:p>
          <a:r>
            <a:rPr lang="en-US" sz="2000" noProof="0" dirty="0" smtClean="0"/>
            <a:t>New readers and users</a:t>
          </a:r>
        </a:p>
      </dgm:t>
    </dgm:pt>
    <dgm:pt modelId="{C079DECE-8BAF-484B-A960-C2BBFC308E73}" type="parTrans" cxnId="{B638E749-895A-49FC-A69F-5BE3920CD6D0}">
      <dgm:prSet/>
      <dgm:spPr/>
      <dgm:t>
        <a:bodyPr/>
        <a:lstStyle/>
        <a:p>
          <a:endParaRPr lang="fi-FI"/>
        </a:p>
      </dgm:t>
    </dgm:pt>
    <dgm:pt modelId="{40252ADA-A69D-4382-B16D-AF85FEABEBC0}" type="sibTrans" cxnId="{B638E749-895A-49FC-A69F-5BE3920CD6D0}">
      <dgm:prSet/>
      <dgm:spPr/>
      <dgm:t>
        <a:bodyPr/>
        <a:lstStyle/>
        <a:p>
          <a:endParaRPr lang="fi-FI"/>
        </a:p>
      </dgm:t>
    </dgm:pt>
    <dgm:pt modelId="{D7201B09-BE1E-4B55-A702-90326EE449CA}" type="pres">
      <dgm:prSet presAssocID="{A620F068-104E-4F04-BB8B-992F7CF5C699}" presName="Name0" presStyleCnt="0">
        <dgm:presLayoutVars>
          <dgm:resizeHandles/>
        </dgm:presLayoutVars>
      </dgm:prSet>
      <dgm:spPr/>
    </dgm:pt>
    <dgm:pt modelId="{3CD9291B-E8E4-4C72-8075-66C3ABC1D638}" type="pres">
      <dgm:prSet presAssocID="{45D0DB47-AB74-4EFF-ACD7-BF9FE2ED5C91}" presName="text" presStyleLbl="node1" presStyleIdx="0" presStyleCnt="3" custScaleX="496186" custLinFactNeighborX="3462" custLinFactNeighborY="32473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EE3BEF8C-7A6D-4311-B20E-609C575C062C}" type="pres">
      <dgm:prSet presAssocID="{F60C7E41-AB50-41B0-8DB6-1DEAB7EA3753}" presName="space" presStyleCnt="0"/>
      <dgm:spPr/>
    </dgm:pt>
    <dgm:pt modelId="{E52B8C54-7C38-46EF-A416-7D008D3CD6EA}" type="pres">
      <dgm:prSet presAssocID="{067D3E3C-0EFB-460D-ABF8-8F4CC483FB38}" presName="text" presStyleLbl="node1" presStyleIdx="1" presStyleCnt="3" custScaleX="490279" custLinFactNeighborX="1477" custLinFactNeighborY="16237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297128A0-82D0-4B54-9C32-ABFC4ECE84DA}" type="pres">
      <dgm:prSet presAssocID="{594E6DD1-F242-47B9-9F35-E742484DEEA8}" presName="space" presStyleCnt="0"/>
      <dgm:spPr/>
    </dgm:pt>
    <dgm:pt modelId="{50F8024D-5A15-4DE2-9718-E61D9BB26F54}" type="pres">
      <dgm:prSet presAssocID="{E0CB6365-6C6D-4250-959B-85D0E283C31F}" presName="text" presStyleLbl="node1" presStyleIdx="2" presStyleCnt="3" custScaleX="564444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</dgm:ptLst>
  <dgm:cxnLst>
    <dgm:cxn modelId="{B2CFA81D-7E3D-45FF-A27F-6F734B29D438}" srcId="{A620F068-104E-4F04-BB8B-992F7CF5C699}" destId="{067D3E3C-0EFB-460D-ABF8-8F4CC483FB38}" srcOrd="1" destOrd="0" parTransId="{3CA98FA0-5257-4B4A-875C-BC1F0A2BB85F}" sibTransId="{594E6DD1-F242-47B9-9F35-E742484DEEA8}"/>
    <dgm:cxn modelId="{E692E927-3B10-4EAB-93D2-965370F32B8A}" type="presOf" srcId="{A620F068-104E-4F04-BB8B-992F7CF5C699}" destId="{D7201B09-BE1E-4B55-A702-90326EE449CA}" srcOrd="0" destOrd="0" presId="urn:diagrams.loki3.com/VaryingWidthList+Icon"/>
    <dgm:cxn modelId="{0219AA5B-5544-46EF-BEF0-7F6D59228180}" type="presOf" srcId="{45D0DB47-AB74-4EFF-ACD7-BF9FE2ED5C91}" destId="{3CD9291B-E8E4-4C72-8075-66C3ABC1D638}" srcOrd="0" destOrd="0" presId="urn:diagrams.loki3.com/VaryingWidthList+Icon"/>
    <dgm:cxn modelId="{B10A5B5C-94E1-438D-A923-D9E410E6DF60}" type="presOf" srcId="{E0CB6365-6C6D-4250-959B-85D0E283C31F}" destId="{50F8024D-5A15-4DE2-9718-E61D9BB26F54}" srcOrd="0" destOrd="0" presId="urn:diagrams.loki3.com/VaryingWidthList+Icon"/>
    <dgm:cxn modelId="{D8F11FF7-C77B-4021-8047-FCA536443740}" type="presOf" srcId="{067D3E3C-0EFB-460D-ABF8-8F4CC483FB38}" destId="{E52B8C54-7C38-46EF-A416-7D008D3CD6EA}" srcOrd="0" destOrd="0" presId="urn:diagrams.loki3.com/VaryingWidthList+Icon"/>
    <dgm:cxn modelId="{25FDB4E3-360D-4669-A0D6-74306644FD05}" srcId="{A620F068-104E-4F04-BB8B-992F7CF5C699}" destId="{45D0DB47-AB74-4EFF-ACD7-BF9FE2ED5C91}" srcOrd="0" destOrd="0" parTransId="{119E9335-41B8-437D-AE2C-4C16E0DE699B}" sibTransId="{F60C7E41-AB50-41B0-8DB6-1DEAB7EA3753}"/>
    <dgm:cxn modelId="{B638E749-895A-49FC-A69F-5BE3920CD6D0}" srcId="{A620F068-104E-4F04-BB8B-992F7CF5C699}" destId="{E0CB6365-6C6D-4250-959B-85D0E283C31F}" srcOrd="2" destOrd="0" parTransId="{C079DECE-8BAF-484B-A960-C2BBFC308E73}" sibTransId="{40252ADA-A69D-4382-B16D-AF85FEABEBC0}"/>
    <dgm:cxn modelId="{753E5FE3-DD51-46DE-BE66-2B22A3D81B3B}" type="presParOf" srcId="{D7201B09-BE1E-4B55-A702-90326EE449CA}" destId="{3CD9291B-E8E4-4C72-8075-66C3ABC1D638}" srcOrd="0" destOrd="0" presId="urn:diagrams.loki3.com/VaryingWidthList+Icon"/>
    <dgm:cxn modelId="{866F4D9A-A535-476A-B36E-A0A55B425D72}" type="presParOf" srcId="{D7201B09-BE1E-4B55-A702-90326EE449CA}" destId="{EE3BEF8C-7A6D-4311-B20E-609C575C062C}" srcOrd="1" destOrd="0" presId="urn:diagrams.loki3.com/VaryingWidthList+Icon"/>
    <dgm:cxn modelId="{37D064DD-E87F-4DC5-B866-95E0D40E9A05}" type="presParOf" srcId="{D7201B09-BE1E-4B55-A702-90326EE449CA}" destId="{E52B8C54-7C38-46EF-A416-7D008D3CD6EA}" srcOrd="2" destOrd="0" presId="urn:diagrams.loki3.com/VaryingWidthList+Icon"/>
    <dgm:cxn modelId="{328F59A7-5309-4F1B-A633-10A708E89191}" type="presParOf" srcId="{D7201B09-BE1E-4B55-A702-90326EE449CA}" destId="{297128A0-82D0-4B54-9C32-ABFC4ECE84DA}" srcOrd="3" destOrd="0" presId="urn:diagrams.loki3.com/VaryingWidthList+Icon"/>
    <dgm:cxn modelId="{55E10F80-4C0A-4440-B985-73B06002A1F3}" type="presParOf" srcId="{D7201B09-BE1E-4B55-A702-90326EE449CA}" destId="{50F8024D-5A15-4DE2-9718-E61D9BB26F54}" srcOrd="4" destOrd="0" presId="urn:diagrams.loki3.com/VaryingWidthList+Icon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VaryingWidthList+Icon">
  <dgm:title val="Erilevyinen luettelo"/>
  <dgm:desc val="Käytä tätä, kun haluat korostaa eri asioiden keskinäistä painoarvoa. Soveltuu hyvin suurille määrille tason 1 tekstiä. Kunkin muodon leveys määräytyy itsenäisesti siihen lisättävän tekstin mukaan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065" tIns="45533" rIns="91065" bIns="45533" rtlCol="0"/>
          <a:lstStyle>
            <a:lvl1pPr algn="l">
              <a:defRPr sz="12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065" tIns="45533" rIns="91065" bIns="45533" rtlCol="0"/>
          <a:lstStyle>
            <a:lvl1pPr algn="r">
              <a:defRPr sz="1200" smtClean="0"/>
            </a:lvl1pPr>
          </a:lstStyle>
          <a:p>
            <a:pPr>
              <a:defRPr/>
            </a:pPr>
            <a:fld id="{A9D15188-170A-405F-9938-3F1A6244E30B}" type="datetimeFigureOut">
              <a:rPr lang="en-AU"/>
              <a:pPr>
                <a:defRPr/>
              </a:pPr>
              <a:t>6/12/2012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65" tIns="45533" rIns="91065" bIns="45533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065" tIns="45533" rIns="91065" bIns="45533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A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065" tIns="45533" rIns="91065" bIns="4553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065" tIns="45533" rIns="91065" bIns="45533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CF4A8B4B-8BBE-4147-BDB9-D86852E52A3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7BD125-D859-409F-8F59-216687C123CB}" type="slidenum">
              <a:rPr lang="en-US"/>
              <a:pPr/>
              <a:t>2</a:t>
            </a:fld>
            <a:endParaRPr lang="en-US"/>
          </a:p>
        </p:txBody>
      </p:sp>
      <p:sp>
        <p:nvSpPr>
          <p:cNvPr id="92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i-FI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069AC89-B2A2-4477-BC14-DC3267E80F1C}" type="slidenum">
              <a:rPr lang="en-US"/>
              <a:pPr/>
              <a:t>13</a:t>
            </a:fld>
            <a:endParaRPr lang="en-US"/>
          </a:p>
        </p:txBody>
      </p:sp>
      <p:sp>
        <p:nvSpPr>
          <p:cNvPr id="94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31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i-FI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1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EED2F39-FAC1-4661-832D-7BC32E73878C}" type="slidenum">
              <a:rPr lang="en-US">
                <a:ea typeface="ＭＳ Ｐゴシック"/>
                <a:cs typeface="ＭＳ Ｐゴシック"/>
              </a:rPr>
              <a:pPr/>
              <a:t>14</a:t>
            </a:fld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94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51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i-FI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2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5647867-B840-4D62-97FC-C3AF2DC538FF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/>
              <a:t>15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4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72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i-FI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2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3FEBE94-A709-45EA-8BA7-2BED07D418BF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/>
              <a:t>18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5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12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i-FI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3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ACBF074-5C38-4507-9C8A-5F16DB8D6CF5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/>
              <a:t>19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5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33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i-FI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393" name="Dian kuvan paikkamerkki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5394" name="Huomautusten paikkamerkki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i-FI" smtClean="0"/>
              <a:t>Levikit 2002-2010 otettu vuonna 2011 Levikintarkastuksen tietokannasta, vuoden 2011 levikki v. 2012.</a:t>
            </a:r>
          </a:p>
        </p:txBody>
      </p:sp>
      <p:sp>
        <p:nvSpPr>
          <p:cNvPr id="955395" name="Dian numeron paikkamerkki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240CCF-D76A-4CBF-AE7D-EE6A311DAF3C}" type="slidenum">
              <a:rPr lang="en-US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4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219023-6368-4518-9C94-46AE272A760E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/>
              <a:t>21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5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74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i-FI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513" name="Dian kuvan paikkamerkki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0514" name="Huomautusten paikkamerkki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i-FI" smtClean="0"/>
              <a:t>Yhteistavoittavuusluku on lehden keskimääräisen numeron lukijamäärä lisättynä verkkolehden keskimääräisellä viikkokävijämäärällä (nk. nettotavoittavuus eli henkilö voi olla luvuissa mukana vain kerran). KMT:ssä mukana 40 sanomalehteä.</a:t>
            </a:r>
            <a:endParaRPr lang="fi-FI" smtClean="0"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960515" name="Dian numeron paikkamerkki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D2B9344-CA8F-479D-8A0D-E955601239AA}" type="slidenum">
              <a:rPr lang="en-US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34E802E-9F50-4005-883C-E1C051E736C5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/>
              <a:t>24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6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i-FI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6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9FC0E3-6F1D-42F9-912E-19D7E614F7DB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/>
              <a:t>27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6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66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i-FI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6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F3531E-C3C5-49C9-9BD0-074570B2D044}" type="slidenum">
              <a:rPr lang="en-US"/>
              <a:pPr/>
              <a:t>3</a:t>
            </a:fld>
            <a:endParaRPr lang="en-US"/>
          </a:p>
        </p:txBody>
      </p:sp>
      <p:sp>
        <p:nvSpPr>
          <p:cNvPr id="92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46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i-FI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9E182FB-C985-4B46-88EF-D81DE9B4469A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/>
              <a:t>28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6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87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i-FI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1879D9-2201-4245-9AB2-9A2E804BEEEC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/>
              <a:t>29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7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07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i-FI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8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24A89C7-BE05-4EA6-98BC-136FFE64551E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/>
              <a:t>32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7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4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i-FI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9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FC053C1-7D93-4056-BFB5-512FDA923D93}" type="slidenum">
              <a:rPr lang="en-US"/>
              <a:pPr/>
              <a:t>34</a:t>
            </a:fld>
            <a:endParaRPr lang="en-US"/>
          </a:p>
        </p:txBody>
      </p:sp>
      <p:sp>
        <p:nvSpPr>
          <p:cNvPr id="97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79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i-FI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7FB22C8-2647-472B-AED1-84E81CB832AA}" type="slidenum">
              <a:rPr lang="en-US"/>
              <a:pPr/>
              <a:t>36</a:t>
            </a:fld>
            <a:endParaRPr lang="en-US"/>
          </a:p>
        </p:txBody>
      </p:sp>
      <p:sp>
        <p:nvSpPr>
          <p:cNvPr id="98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09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i-FI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C6FA7D-836C-4A54-9039-D8EF0987C33A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/>
              <a:t>37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8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i-FI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113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1700" y="739775"/>
            <a:ext cx="4930775" cy="3698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Huomautusten paikkamerkki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dirty="0" smtClean="0"/>
              <a:t>1st </a:t>
            </a:r>
            <a:r>
              <a:rPr lang="fi-FI" dirty="0" err="1" smtClean="0"/>
              <a:t>step</a:t>
            </a:r>
            <a:r>
              <a:rPr lang="fi-FI" dirty="0" smtClean="0"/>
              <a:t> in the </a:t>
            </a:r>
            <a:r>
              <a:rPr lang="fi-FI" dirty="0" err="1" smtClean="0"/>
              <a:t>spring</a:t>
            </a:r>
            <a:r>
              <a:rPr lang="fi-FI" dirty="0" smtClean="0"/>
              <a:t> 2009:  </a:t>
            </a:r>
            <a:r>
              <a:rPr lang="fi-FI" dirty="0" err="1" smtClean="0"/>
              <a:t>joint</a:t>
            </a:r>
            <a:r>
              <a:rPr lang="fi-FI" dirty="0" smtClean="0"/>
              <a:t> </a:t>
            </a:r>
            <a:r>
              <a:rPr lang="fi-FI" dirty="0" err="1" smtClean="0"/>
              <a:t>strategy</a:t>
            </a:r>
            <a:r>
              <a:rPr lang="fi-FI" dirty="0" smtClean="0"/>
              <a:t> for the </a:t>
            </a:r>
            <a:r>
              <a:rPr lang="fi-FI" dirty="0" err="1" smtClean="0"/>
              <a:t>Finnish</a:t>
            </a:r>
            <a:r>
              <a:rPr lang="fi-FI" dirty="0" smtClean="0"/>
              <a:t> media </a:t>
            </a:r>
            <a:r>
              <a:rPr lang="fi-FI" dirty="0" err="1" smtClean="0"/>
              <a:t>sector</a:t>
            </a:r>
            <a:r>
              <a:rPr lang="fi-FI" dirty="0" smtClean="0"/>
              <a:t> </a:t>
            </a:r>
            <a:r>
              <a:rPr lang="fi-FI" dirty="0" err="1" smtClean="0"/>
              <a:t>by</a:t>
            </a:r>
            <a:r>
              <a:rPr lang="fi-FI" dirty="0" smtClean="0"/>
              <a:t> the Federation of the </a:t>
            </a:r>
            <a:r>
              <a:rPr lang="fi-FI" dirty="0" err="1" smtClean="0"/>
              <a:t>Finnish</a:t>
            </a:r>
            <a:r>
              <a:rPr lang="fi-FI" dirty="0" smtClean="0"/>
              <a:t> Media Industry, </a:t>
            </a:r>
            <a:r>
              <a:rPr lang="fi-FI" dirty="0" err="1" smtClean="0"/>
              <a:t>Finnmedia</a:t>
            </a:r>
            <a:endParaRPr lang="fi-FI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dirty="0" err="1" smtClean="0"/>
              <a:t>Strategy</a:t>
            </a:r>
            <a:r>
              <a:rPr lang="fi-FI" dirty="0" smtClean="0"/>
              <a:t> </a:t>
            </a:r>
            <a:r>
              <a:rPr lang="fi-FI" dirty="0" err="1" smtClean="0"/>
              <a:t>process</a:t>
            </a:r>
            <a:r>
              <a:rPr lang="fi-FI" dirty="0" smtClean="0"/>
              <a:t> as </a:t>
            </a:r>
            <a:r>
              <a:rPr lang="fi-FI" dirty="0" err="1" smtClean="0"/>
              <a:t>important</a:t>
            </a:r>
            <a:r>
              <a:rPr lang="fi-FI" dirty="0" smtClean="0"/>
              <a:t> as the </a:t>
            </a:r>
            <a:r>
              <a:rPr lang="fi-FI" dirty="0" err="1" smtClean="0"/>
              <a:t>strategy</a:t>
            </a:r>
            <a:r>
              <a:rPr lang="fi-FI" dirty="0" smtClean="0"/>
              <a:t> </a:t>
            </a:r>
            <a:r>
              <a:rPr lang="fi-FI" dirty="0" err="1" smtClean="0"/>
              <a:t>itself</a:t>
            </a:r>
            <a:r>
              <a:rPr lang="fi-FI" dirty="0" smtClean="0"/>
              <a:t> - </a:t>
            </a:r>
            <a:r>
              <a:rPr lang="fi-FI" dirty="0" err="1" smtClean="0"/>
              <a:t>commitment</a:t>
            </a:r>
            <a:endParaRPr lang="fi-FI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dirty="0" smtClean="0"/>
              <a:t>The </a:t>
            </a:r>
            <a:r>
              <a:rPr lang="fi-FI" dirty="0" err="1" smtClean="0"/>
              <a:t>preparation</a:t>
            </a:r>
            <a:r>
              <a:rPr lang="fi-FI" dirty="0" smtClean="0"/>
              <a:t> of the </a:t>
            </a:r>
            <a:r>
              <a:rPr lang="fi-FI" dirty="0" err="1" smtClean="0"/>
              <a:t>Next</a:t>
            </a:r>
            <a:r>
              <a:rPr lang="fi-FI" dirty="0" smtClean="0"/>
              <a:t> Media SRA (</a:t>
            </a:r>
            <a:r>
              <a:rPr lang="fi-FI" dirty="0" err="1" smtClean="0"/>
              <a:t>Strategic</a:t>
            </a:r>
            <a:r>
              <a:rPr lang="fi-FI" dirty="0" smtClean="0"/>
              <a:t> </a:t>
            </a:r>
            <a:r>
              <a:rPr lang="fi-FI" dirty="0" err="1" smtClean="0"/>
              <a:t>Research</a:t>
            </a:r>
            <a:r>
              <a:rPr lang="fi-FI" dirty="0" smtClean="0"/>
              <a:t> Agenda) and SHOK </a:t>
            </a:r>
            <a:r>
              <a:rPr lang="fi-FI" dirty="0" err="1" smtClean="0"/>
              <a:t>programme</a:t>
            </a:r>
            <a:r>
              <a:rPr lang="fi-FI" dirty="0" smtClean="0"/>
              <a:t> </a:t>
            </a:r>
            <a:r>
              <a:rPr lang="fi-FI" dirty="0" err="1" smtClean="0"/>
              <a:t>initiated</a:t>
            </a:r>
            <a:r>
              <a:rPr lang="fi-FI" dirty="0" smtClean="0"/>
              <a:t> </a:t>
            </a:r>
            <a:r>
              <a:rPr lang="fi-FI" dirty="0" err="1" smtClean="0"/>
              <a:t>simultaneously</a:t>
            </a:r>
            <a:endParaRPr lang="fi-FI" dirty="0" smtClean="0"/>
          </a:p>
          <a:p>
            <a:pPr marL="340238" indent="-144916" fontAlgn="auto">
              <a:spcBef>
                <a:spcPts val="0"/>
              </a:spcBef>
              <a:spcAft>
                <a:spcPct val="40000"/>
              </a:spcAft>
              <a:buFontTx/>
              <a:buChar char="-"/>
              <a:defRPr/>
            </a:pPr>
            <a:endParaRPr lang="fi-FI" dirty="0" smtClean="0"/>
          </a:p>
          <a:p>
            <a:pPr marL="340238" indent="-144916" fontAlgn="auto">
              <a:spcBef>
                <a:spcPts val="0"/>
              </a:spcBef>
              <a:spcAft>
                <a:spcPct val="40000"/>
              </a:spcAft>
              <a:buFontTx/>
              <a:buChar char="-"/>
              <a:defRPr/>
            </a:pPr>
            <a:r>
              <a:rPr lang="fi-FI" dirty="0" smtClean="0"/>
              <a:t>Toimialastrategian merkitys mediakentän yhtenäiseen esiintymiseen </a:t>
            </a:r>
            <a:r>
              <a:rPr lang="fi-FI" dirty="0" err="1" smtClean="0"/>
              <a:t>Next</a:t>
            </a:r>
            <a:r>
              <a:rPr lang="fi-FI" dirty="0" smtClean="0"/>
              <a:t> Mediassa esikilpailullisella tasolla?</a:t>
            </a:r>
          </a:p>
          <a:p>
            <a:pPr marL="340238" indent="-144916" fontAlgn="auto">
              <a:spcBef>
                <a:spcPts val="0"/>
              </a:spcBef>
              <a:spcAft>
                <a:spcPct val="40000"/>
              </a:spcAft>
              <a:buFontTx/>
              <a:buChar char="-"/>
              <a:defRPr/>
            </a:pPr>
            <a:r>
              <a:rPr lang="fi-FI" dirty="0" smtClean="0"/>
              <a:t> Näin laajaa mediatutkimusta ei ole aiemmin tehty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 smtClean="0"/>
          </a:p>
        </p:txBody>
      </p:sp>
      <p:sp>
        <p:nvSpPr>
          <p:cNvPr id="986115" name="Päivämäärän paikkamerkki 3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08050"/>
            <a:fld id="{1ACA1499-B723-41E9-A9F7-6E7414B0C9BD}" type="datetime1">
              <a:rPr lang="fi-FI">
                <a:solidFill>
                  <a:srgbClr val="000000"/>
                </a:solidFill>
              </a:rPr>
              <a:pPr defTabSz="908050"/>
              <a:t>6.12.2012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986116" name="Dian numeron paikkamerkki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08050"/>
            <a:fld id="{9C300645-6A6E-47D9-BAB9-D77B3E7807D8}" type="slidenum">
              <a:rPr lang="en-GB">
                <a:solidFill>
                  <a:srgbClr val="000000"/>
                </a:solidFill>
              </a:rPr>
              <a:pPr defTabSz="908050"/>
              <a:t>39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1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91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fi-FI" b="1" smtClean="0">
                <a:solidFill>
                  <a:srgbClr val="083E78"/>
                </a:solidFill>
                <a:cs typeface="Arial" charset="0"/>
              </a:rPr>
              <a:t>From time-bound</a:t>
            </a:r>
          </a:p>
          <a:p>
            <a:pPr>
              <a:spcBef>
                <a:spcPct val="0"/>
              </a:spcBef>
            </a:pPr>
            <a:r>
              <a:rPr lang="fi-FI" b="1" smtClean="0">
                <a:solidFill>
                  <a:srgbClr val="083E78"/>
                </a:solidFill>
                <a:cs typeface="Arial" charset="0"/>
              </a:rPr>
              <a:t>(morning) to </a:t>
            </a:r>
            <a:r>
              <a:rPr lang="fi-FI" b="1" smtClean="0">
                <a:solidFill>
                  <a:srgbClr val="CA5227"/>
                </a:solidFill>
                <a:cs typeface="Arial" charset="0"/>
              </a:rPr>
              <a:t>whenever</a:t>
            </a:r>
          </a:p>
          <a:p>
            <a:pPr>
              <a:spcBef>
                <a:spcPct val="0"/>
              </a:spcBef>
            </a:pPr>
            <a:endParaRPr lang="fi-FI" b="1" smtClean="0">
              <a:solidFill>
                <a:srgbClr val="083E78"/>
              </a:solidFill>
              <a:cs typeface="Arial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i-FI" b="1" smtClean="0">
                <a:solidFill>
                  <a:srgbClr val="083E78"/>
                </a:solidFill>
                <a:cs typeface="Arial" charset="0"/>
              </a:rPr>
              <a:t> From place-bound (home delivery) to </a:t>
            </a:r>
            <a:r>
              <a:rPr lang="fi-FI" b="1" smtClean="0">
                <a:solidFill>
                  <a:srgbClr val="CA5227"/>
                </a:solidFill>
                <a:cs typeface="Arial" charset="0"/>
              </a:rPr>
              <a:t>wherever</a:t>
            </a:r>
          </a:p>
          <a:p>
            <a:pPr>
              <a:spcBef>
                <a:spcPct val="0"/>
              </a:spcBef>
            </a:pPr>
            <a:endParaRPr lang="fi-FI" b="1" smtClean="0">
              <a:solidFill>
                <a:srgbClr val="083E78"/>
              </a:solidFill>
              <a:cs typeface="Arial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i-FI" b="1" smtClean="0">
                <a:solidFill>
                  <a:srgbClr val="083E78"/>
                </a:solidFill>
                <a:cs typeface="Arial" charset="0"/>
              </a:rPr>
              <a:t>From platform-bound (print) to </a:t>
            </a:r>
            <a:r>
              <a:rPr lang="fi-FI" b="1" smtClean="0">
                <a:solidFill>
                  <a:srgbClr val="CA5227"/>
                </a:solidFill>
                <a:cs typeface="Arial" charset="0"/>
              </a:rPr>
              <a:t>whatever digital device </a:t>
            </a:r>
          </a:p>
          <a:p>
            <a:pPr>
              <a:spcBef>
                <a:spcPct val="0"/>
              </a:spcBef>
            </a:pPr>
            <a:endParaRPr lang="fi-FI" b="1" smtClean="0">
              <a:solidFill>
                <a:srgbClr val="083E78"/>
              </a:solidFill>
              <a:cs typeface="Arial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i-FI" b="1" smtClean="0">
                <a:solidFill>
                  <a:srgbClr val="083E78"/>
                </a:solidFill>
                <a:cs typeface="Arial" charset="0"/>
              </a:rPr>
              <a:t> From broadcast to </a:t>
            </a:r>
            <a:r>
              <a:rPr lang="fi-FI" b="1" smtClean="0">
                <a:solidFill>
                  <a:srgbClr val="CA5227"/>
                </a:solidFill>
                <a:cs typeface="Arial" charset="0"/>
              </a:rPr>
              <a:t>interactive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i-FI" smtClean="0"/>
              <a:t>Kuluttajan aika on keskeinen kilpailukohde: digitaalisessa arjessa kuluttajan huomiosta kilpailee moni muukin palvelu. Next Median tavoite on laajentaa kuluttajan sitoutumista mediabrändeihin perinteisten aika- ja paikkarajoitteiden yli koko päivän kestäväksi ja siten kasvattaa median osuutta kuluttajan arjen ajankäytössä (Personal Media Day) .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fi-FI" b="1" smtClean="0">
              <a:solidFill>
                <a:srgbClr val="CA5227"/>
              </a:solidFill>
              <a:cs typeface="Arial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endParaRPr lang="fi-FI" b="1" smtClean="0">
              <a:solidFill>
                <a:srgbClr val="083E78"/>
              </a:solidFill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</a:pPr>
            <a:endParaRPr lang="fi-FI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78AAEE2-0633-49AD-81D1-2E525670EDEE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/>
              <a:t>42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9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i-FI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7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1E9394E-EC83-4ACC-A8B5-7AC4D8B0EBB4}" type="slidenum">
              <a:rPr lang="en-US">
                <a:ea typeface="ＭＳ Ｐゴシック"/>
                <a:cs typeface="ＭＳ Ｐゴシック"/>
              </a:rPr>
              <a:pPr/>
              <a:t>5</a:t>
            </a:fld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92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i-FI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E16F36F-619E-458D-B8AE-C051223F29F3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/>
              <a:t>6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2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97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i-FI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8F5B13E-F9A4-4694-B27D-14673D824283}" type="slidenum">
              <a:rPr lang="en-US"/>
              <a:pPr/>
              <a:t>7</a:t>
            </a:fld>
            <a:endParaRPr lang="en-US"/>
          </a:p>
        </p:txBody>
      </p:sp>
      <p:sp>
        <p:nvSpPr>
          <p:cNvPr id="93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i-FI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9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03A7CD-E40A-47D4-ADA0-0882ADA614DE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/>
              <a:t>9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3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49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i-FI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5120DE-6834-490A-80F5-D4196258B77C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/>
              <a:t>10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3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69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i-FI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009" name="Dian kuvan paikkamerkki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9010" name="Huomautusten paikkamerkki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i-FI" smtClean="0"/>
          </a:p>
        </p:txBody>
      </p:sp>
      <p:sp>
        <p:nvSpPr>
          <p:cNvPr id="939011" name="Dian numeron paikkamerkki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9A3BA54-40AD-4C32-8E45-A5BD7C4A3EF2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057" name="Dian kuvan paikkamerkki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1058" name="Huomautusten paikkamerkki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i-FI" smtClean="0"/>
          </a:p>
        </p:txBody>
      </p:sp>
      <p:sp>
        <p:nvSpPr>
          <p:cNvPr id="941059" name="Dian numeron paikkamerkki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73CDECD-1D71-4AD8-A6A0-2AA87DF58A60}" type="slidenum">
              <a:rPr lang="en-US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4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4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4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4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4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5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5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5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5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5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5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5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5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5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5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5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6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6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6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6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6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6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6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6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6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6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6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6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6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7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7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7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7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7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7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7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7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7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7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7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7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7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8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8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8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8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8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8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8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8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8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8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8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8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9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9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9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9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9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9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9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9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9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9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9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9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9.xml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9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4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4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4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4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4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4.xml"/></Relationships>
</file>

<file path=ppt/slideLayouts/_rels/slideLayout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4.xml"/></Relationships>
</file>

<file path=ppt/slideLayouts/_rels/slideLayout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4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4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4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4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4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4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4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4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5.xml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5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5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5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5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5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5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5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5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5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5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5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5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5.xml"/></Relationships>
</file>

<file path=ppt/slideLayouts/_rels/slideLayout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5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6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6.xml"/></Relationships>
</file>

<file path=ppt/slideLayouts/_rels/slideLayout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6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6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6.xml"/></Relationships>
</file>

<file path=ppt/slideLayouts/_rels/slideLayout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6.xml"/></Relationships>
</file>

<file path=ppt/slideLayouts/_rels/slideLayout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6.xml"/></Relationships>
</file>

<file path=ppt/slideLayouts/_rels/slideLayout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6.xml"/></Relationships>
</file>

<file path=ppt/slideLayouts/_rels/slideLayout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6.xml"/></Relationships>
</file>

<file path=ppt/slideLayouts/_rels/slideLayout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6.xml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6.xml"/></Relationships>
</file>

<file path=ppt/slideLayouts/_rels/slideLayout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6.xml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6.xml"/></Relationships>
</file>

<file path=ppt/slideLayouts/_rels/slideLayout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6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7.xml"/></Relationships>
</file>

<file path=ppt/slideLayouts/_rels/slideLayout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7.xml"/></Relationships>
</file>

<file path=ppt/slideLayouts/_rels/slideLayout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7.xml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7.xml"/></Relationships>
</file>

<file path=ppt/slideLayouts/_rels/slideLayout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7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7.xml"/></Relationships>
</file>

<file path=ppt/slideLayouts/_rels/slideLayout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7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7.xml"/></Relationships>
</file>

<file path=ppt/slideLayouts/_rels/slideLayout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7.xml"/></Relationships>
</file>

<file path=ppt/slideLayouts/_rels/slideLayout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7.xml"/></Relationships>
</file>

<file path=ppt/slideLayouts/_rels/slideLayout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7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7.xml"/></Relationships>
</file>

<file path=ppt/slideLayouts/_rels/slideLayout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7.xml"/></Relationships>
</file>

<file path=ppt/slideLayouts/_rels/slideLayout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7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8.xml"/><Relationship Id="rId4" Type="http://schemas.openxmlformats.org/officeDocument/2006/relationships/image" Target="../media/image13.jpeg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13.jpeg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0.xml"/></Relationships>
</file>

<file path=ppt/slideLayouts/_rels/slideLayout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0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0.xml"/></Relationships>
</file>

<file path=ppt/slideLayouts/_rels/slideLayout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0.xml"/></Relationships>
</file>

<file path=ppt/slideLayouts/_rels/slideLayout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0.xml"/></Relationships>
</file>

<file path=ppt/slideLayouts/_rels/slideLayout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0.xml"/></Relationships>
</file>

<file path=ppt/slideLayouts/_rels/slideLayout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0.xml"/></Relationships>
</file>

<file path=ppt/slideLayouts/_rels/slideLayout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0.xml"/></Relationships>
</file>

<file path=ppt/slideLayouts/_rels/slideLayout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0.xml"/></Relationships>
</file>

<file path=ppt/slideLayouts/_rels/slideLayout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0.xml"/></Relationships>
</file>

<file path=ppt/slideLayouts/_rels/slideLayout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0.xml"/></Relationships>
</file>

<file path=ppt/slideLayouts/_rels/slideLayout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0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0.xml"/></Relationships>
</file>

<file path=ppt/slideLayouts/_rels/slideLayout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0.xml"/></Relationships>
</file>

<file path=ppt/slideLayouts/_rels/slideLayout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0.xml"/></Relationships>
</file>

<file path=ppt/slideLayouts/_rels/slideLayout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0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1.xml"/></Relationships>
</file>

<file path=ppt/slideLayouts/_rels/slideLayout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1.xml"/></Relationships>
</file>

<file path=ppt/slideLayouts/_rels/slideLayout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1.xml"/></Relationships>
</file>

<file path=ppt/slideLayouts/_rels/slideLayout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1.xml"/></Relationships>
</file>

<file path=ppt/slideLayouts/_rels/slideLayout4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1.xml"/></Relationships>
</file>

<file path=ppt/slideLayouts/_rels/slideLayout4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1.xml"/></Relationships>
</file>

<file path=ppt/slideLayouts/_rels/slideLayout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1.xml"/></Relationships>
</file>

<file path=ppt/slideLayouts/_rels/slideLayout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1.xml"/></Relationships>
</file>

<file path=ppt/slideLayouts/_rels/slideLayout4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1.xml"/></Relationships>
</file>

<file path=ppt/slideLayouts/_rels/slideLayout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1.xml"/></Relationships>
</file>

<file path=ppt/slideLayouts/_rels/slideLayout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1.xml"/></Relationships>
</file>

<file path=ppt/slideLayouts/_rels/slideLayout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1.xml"/></Relationships>
</file>

<file path=ppt/slideLayouts/_rels/slideLayout4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1.xml"/></Relationships>
</file>

<file path=ppt/slideLayouts/_rels/slideLayout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1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2.xml"/><Relationship Id="rId4" Type="http://schemas.openxmlformats.org/officeDocument/2006/relationships/image" Target="../media/image13.jpeg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3.xml"/><Relationship Id="rId4" Type="http://schemas.openxmlformats.org/officeDocument/2006/relationships/image" Target="../media/image16.jpe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4.xml"/><Relationship Id="rId4" Type="http://schemas.openxmlformats.org/officeDocument/2006/relationships/image" Target="../media/image16.jpeg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5.xml"/><Relationship Id="rId4" Type="http://schemas.openxmlformats.org/officeDocument/2006/relationships/image" Target="../media/image16.jpeg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6.xml"/><Relationship Id="rId4" Type="http://schemas.openxmlformats.org/officeDocument/2006/relationships/image" Target="../media/image16.jpeg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7.xml"/><Relationship Id="rId4" Type="http://schemas.openxmlformats.org/officeDocument/2006/relationships/image" Target="../media/image16.jpeg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8.xml"/><Relationship Id="rId4" Type="http://schemas.openxmlformats.org/officeDocument/2006/relationships/image" Target="../media/image16.jpeg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9.xml"/><Relationship Id="rId4" Type="http://schemas.openxmlformats.org/officeDocument/2006/relationships/image" Target="../media/image16.jpeg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0.xml"/><Relationship Id="rId4" Type="http://schemas.openxmlformats.org/officeDocument/2006/relationships/image" Target="../media/image16.jpeg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1.xml"/><Relationship Id="rId4" Type="http://schemas.openxmlformats.org/officeDocument/2006/relationships/image" Target="../media/image16.jpeg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2.xml"/><Relationship Id="rId4" Type="http://schemas.openxmlformats.org/officeDocument/2006/relationships/image" Target="../media/image13.jpeg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3.xml"/></Relationships>
</file>

<file path=ppt/slideLayouts/_rels/slideLayout6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3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3.xml"/></Relationships>
</file>

<file path=ppt/slideLayouts/_rels/slideLayout6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3.xml"/></Relationships>
</file>

<file path=ppt/slideLayouts/_rels/slideLayout6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3.xml"/></Relationships>
</file>

<file path=ppt/slideLayouts/_rels/slideLayout6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3.xml"/></Relationships>
</file>

<file path=ppt/slideLayouts/_rels/slideLayout6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3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3.xml"/></Relationships>
</file>

<file path=ppt/slideLayouts/_rels/slideLayout6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3.xml"/></Relationships>
</file>

<file path=ppt/slideLayouts/_rels/slideLayout6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3.xml"/></Relationships>
</file>

<file path=ppt/slideLayouts/_rels/slideLayout6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3.xml"/></Relationships>
</file>

<file path=ppt/slideLayouts/_rels/slideLayout6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3.xml"/></Relationships>
</file>

<file path=ppt/slideLayouts/_rels/slideLayout6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3.xml"/></Relationships>
</file>

<file path=ppt/slideLayouts/_rels/slideLayout6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3.xml"/></Relationships>
</file>

<file path=ppt/slideLayouts/_rels/slideLayout6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3.xml"/></Relationships>
</file>

<file path=ppt/slideLayouts/_rels/slideLayout6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3.xml"/></Relationships>
</file>

<file path=ppt/slideLayouts/_rels/slideLayout6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3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3.xml"/></Relationships>
</file>

<file path=ppt/slideLayouts/_rels/slideLayout6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4.xml"/><Relationship Id="rId4" Type="http://schemas.openxmlformats.org/officeDocument/2006/relationships/image" Target="../media/image13.jpeg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5.xml"/><Relationship Id="rId4" Type="http://schemas.openxmlformats.org/officeDocument/2006/relationships/image" Target="../media/image16.jpeg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6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6.xml"/><Relationship Id="rId4" Type="http://schemas.openxmlformats.org/officeDocument/2006/relationships/image" Target="../media/image16.jpeg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7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7.xml"/><Relationship Id="rId4" Type="http://schemas.openxmlformats.org/officeDocument/2006/relationships/image" Target="../media/image16.jpeg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4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9.xml"/><Relationship Id="rId4" Type="http://schemas.openxmlformats.org/officeDocument/2006/relationships/image" Target="../media/image16.jpeg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7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0.xml"/><Relationship Id="rId4" Type="http://schemas.openxmlformats.org/officeDocument/2006/relationships/image" Target="../media/image16.jpeg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1.xml"/><Relationship Id="rId4" Type="http://schemas.openxmlformats.org/officeDocument/2006/relationships/image" Target="../media/image16.jpeg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7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2.xml"/><Relationship Id="rId4" Type="http://schemas.openxmlformats.org/officeDocument/2006/relationships/image" Target="../media/image16.jpeg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7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3.xml"/><Relationship Id="rId4" Type="http://schemas.openxmlformats.org/officeDocument/2006/relationships/image" Target="../media/image16.jpeg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7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4.xml"/><Relationship Id="rId4" Type="http://schemas.openxmlformats.org/officeDocument/2006/relationships/image" Target="../media/image16.jpe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8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5.xml"/><Relationship Id="rId4" Type="http://schemas.openxmlformats.org/officeDocument/2006/relationships/image" Target="../media/image16.jpeg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8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5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5750" y="1285875"/>
            <a:ext cx="8569325" cy="453707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112EB-2E00-4EB7-9542-C2EB4AF98816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5" name="Footer Placeholder 70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26327" y="2974846"/>
            <a:ext cx="6028747" cy="259569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" y="2301945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52077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9CD62-7AC8-4784-8CCB-2E8FDF01AC16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Footer Placeholder 70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180975"/>
            <a:ext cx="7510462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23850" y="1441450"/>
            <a:ext cx="8496300" cy="4579938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5750" y="1285875"/>
            <a:ext cx="8569325" cy="453707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1B5AD-03AC-4EA1-84D9-7E12042D1579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5" name="Footer Placeholder 70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26327" y="2974846"/>
            <a:ext cx="6028747" cy="259569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" y="2301945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52077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06DD2-B81F-4F26-B271-328F51828598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Footer Placeholder 70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180975"/>
            <a:ext cx="7510462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23850" y="1441450"/>
            <a:ext cx="8496300" cy="4579938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5750" y="1285875"/>
            <a:ext cx="8569325" cy="453707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1A538-F860-4C20-8BCA-026B42809ACE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5" name="Footer Placeholder 70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26327" y="2974846"/>
            <a:ext cx="6028747" cy="259569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" y="2301945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52077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16112-DB3B-480B-9D23-C51D00F4FD88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Footer Placeholder 70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441450"/>
            <a:ext cx="8496300" cy="4579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Footer Placeholder 7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en-AU" sz="1250" b="0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180975"/>
            <a:ext cx="7510462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23850" y="1441450"/>
            <a:ext cx="8496300" cy="4579938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5750" y="1285875"/>
            <a:ext cx="8569325" cy="453707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DDA2A-906D-4FF8-AAC4-0DE7F1506636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5750" y="1285875"/>
            <a:ext cx="8569325" cy="453707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76D57-CCE3-433D-8542-ADE3E7463B8A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5" name="Footer Placeholder 70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26327" y="2974846"/>
            <a:ext cx="6028747" cy="259569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" y="2301945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52077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34478-1229-4D7B-92D2-67AB68D6B55F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Footer Placeholder 70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441450"/>
            <a:ext cx="8496300" cy="4579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Footer Placeholder 7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en-AU" sz="1250" b="0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26327" y="2974846"/>
            <a:ext cx="6028747" cy="259569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" y="2301945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52077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4BA85-D558-4D59-B235-BA9469905E9B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441450"/>
            <a:ext cx="8496300" cy="4579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Footer Placeholder 7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en-AU" sz="1250" b="0" dirty="0" err="1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Medioiden</a:t>
            </a:r>
            <a:r>
              <a:rPr/>
              <a:t> </a:t>
            </a:r>
            <a:r>
              <a:t>mielikuvat</a:t>
            </a:r>
            <a:r>
              <a:rPr/>
              <a:t> 2012</a:t>
            </a: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5750" y="1285875"/>
            <a:ext cx="8569325" cy="453707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0CF18-4B8D-4C11-A5C0-E3954A3803B0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5" name="Footer Placeholder 70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26327" y="2974846"/>
            <a:ext cx="6028747" cy="259569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" y="2301945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52077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4EF2E-BED5-40A6-BE94-00075EAFB76C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Footer Placeholder 70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441450"/>
            <a:ext cx="8496300" cy="4579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Footer Placeholder 7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en-AU" sz="1250" b="0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180975"/>
            <a:ext cx="7510462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23850" y="1441450"/>
            <a:ext cx="8496300" cy="4579938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Object - Gre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031839"/>
            <a:ext cx="9144000" cy="4906999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>
                <a:solidFill>
                  <a:srgbClr val="333333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0FBA2-AF68-46F3-8E44-24D947B8660A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Footer Placeholder 70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Object + title - Gre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790700"/>
            <a:ext cx="9144000" cy="4148138"/>
          </a:xfrm>
        </p:spPr>
        <p:txBody>
          <a:bodyPr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0" y="1031839"/>
            <a:ext cx="8855074" cy="75886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>
                <a:solidFill>
                  <a:srgbClr val="333333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AAEA2-A9B5-4146-AB61-8C37199B8626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9" name="Footer Placeholder 70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5750" y="1285875"/>
            <a:ext cx="8569325" cy="453707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498EF-F772-40E4-93DA-22EA44D6CB5F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5" name="Footer Placeholder 70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26327" y="2974846"/>
            <a:ext cx="6028747" cy="259569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" y="2301945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52077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76078-DAA1-4ED7-86DC-BBC3B895CE3E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Footer Placeholder 70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441450"/>
            <a:ext cx="8496300" cy="4579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Footer Placeholder 7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en-AU" sz="1250" b="0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180975"/>
            <a:ext cx="7510462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23850" y="1441450"/>
            <a:ext cx="8496300" cy="4579938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Object - Gre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031839"/>
            <a:ext cx="4572000" cy="4916524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2"/>
          </p:nvPr>
        </p:nvSpPr>
        <p:spPr>
          <a:xfrm>
            <a:off x="4573617" y="1031839"/>
            <a:ext cx="4572000" cy="4916524"/>
          </a:xfrm>
        </p:spPr>
        <p:txBody>
          <a:bodyPr lIns="23760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>
                <a:solidFill>
                  <a:srgbClr val="333333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09A9F-DF46-4AB5-960C-1B6FFDC9F718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8" name="Footer Placeholder 7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Object+ title - Gre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790699"/>
            <a:ext cx="4572000" cy="4157663"/>
          </a:xfrm>
        </p:spPr>
        <p:txBody>
          <a:bodyPr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2"/>
          </p:nvPr>
        </p:nvSpPr>
        <p:spPr>
          <a:xfrm>
            <a:off x="4573617" y="1790699"/>
            <a:ext cx="4572000" cy="4157663"/>
          </a:xfrm>
        </p:spPr>
        <p:txBody>
          <a:bodyPr lIns="237600"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0" y="1031839"/>
            <a:ext cx="4572000" cy="758861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73616" y="1031839"/>
            <a:ext cx="4570383" cy="758861"/>
          </a:xfrm>
        </p:spPr>
        <p:txBody>
          <a:bodyPr lIns="237600"/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DB4ED-2DE7-4E9B-9AD2-F8EE5D6B41FE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9" name="Footer Placeholder 7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5750" y="1285875"/>
            <a:ext cx="8569325" cy="453707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00B15-1AAC-4BB2-A79B-CD86EEA343FA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5" name="Footer Placeholder 70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26327" y="2974846"/>
            <a:ext cx="6028747" cy="259569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" y="2301945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52077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6CBA4-7DF9-47F2-BB9D-81CDF4FCEC15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Footer Placeholder 70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441450"/>
            <a:ext cx="8496300" cy="4579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Footer Placeholder 7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en-AU" sz="1250" b="0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180975"/>
            <a:ext cx="7510462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23850" y="1441450"/>
            <a:ext cx="8496300" cy="4579938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Object - Gre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2800351" y="1033230"/>
            <a:ext cx="3028950" cy="4916524"/>
          </a:xfrm>
        </p:spPr>
        <p:txBody>
          <a:bodyPr lIns="24840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7"/>
          </p:nvPr>
        </p:nvSpPr>
        <p:spPr>
          <a:xfrm>
            <a:off x="5578679" y="1036005"/>
            <a:ext cx="3020015" cy="4912358"/>
          </a:xfrm>
        </p:spPr>
        <p:txBody>
          <a:bodyPr lIns="24840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031839"/>
            <a:ext cx="3055620" cy="4916524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D4F85-6490-49E4-BC3D-97B441295C56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11" name="Footer Placeholder 70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Object + Title - Gre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2800351" y="1788564"/>
            <a:ext cx="3028950" cy="4161189"/>
          </a:xfrm>
        </p:spPr>
        <p:txBody>
          <a:bodyPr lIns="248400"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7"/>
          </p:nvPr>
        </p:nvSpPr>
        <p:spPr>
          <a:xfrm>
            <a:off x="5578679" y="1790699"/>
            <a:ext cx="3020015" cy="4157663"/>
          </a:xfrm>
        </p:spPr>
        <p:txBody>
          <a:bodyPr lIns="248400"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787173"/>
            <a:ext cx="3055620" cy="4161189"/>
          </a:xfrm>
        </p:spPr>
        <p:txBody>
          <a:bodyPr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0" y="1031839"/>
            <a:ext cx="2800350" cy="758861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797065" y="1031839"/>
            <a:ext cx="2788395" cy="758861"/>
          </a:xfrm>
        </p:spPr>
        <p:txBody>
          <a:bodyPr lIns="252000"/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5578365" y="1039459"/>
            <a:ext cx="2788395" cy="758861"/>
          </a:xfrm>
        </p:spPr>
        <p:txBody>
          <a:bodyPr lIns="252000"/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7103B-796A-40CD-AC0A-51851E66DD8B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15" name="Footer Placeholder 70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5750" y="1285875"/>
            <a:ext cx="8569325" cy="453707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90559-CA43-4372-9ED8-5C9F0B5044CD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5" name="Footer Placeholder 70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26327" y="2974846"/>
            <a:ext cx="6028747" cy="259569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" y="2301945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52077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2BC95-21F8-4279-BC9A-0C4E96B5D69D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Footer Placeholder 70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441450"/>
            <a:ext cx="8496300" cy="4579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Footer Placeholder 7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en-AU" sz="1250" b="0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180975"/>
            <a:ext cx="7510462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23850" y="1441450"/>
            <a:ext cx="8496300" cy="4579938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e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2C473-3233-4032-9C26-A5E996C95CB5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5" name="Footer Placeholder 70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Objec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031839"/>
            <a:ext cx="9144000" cy="4906999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5C077-DF7B-4C4F-8027-3F7EFA92DE3A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Footer Placeholder 70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5750" y="1285875"/>
            <a:ext cx="8569325" cy="453707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EF030-B8F2-4759-8A1D-B120AD5DDABD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5" name="Footer Placeholder 70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26327" y="2974846"/>
            <a:ext cx="6028747" cy="259569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" y="2301945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52077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4497B-95AA-41B4-B8D5-6067B4581CF0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Footer Placeholder 70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180975"/>
            <a:ext cx="7510462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23850" y="1441450"/>
            <a:ext cx="8496300" cy="4579938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Object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790700"/>
            <a:ext cx="9144000" cy="4148138"/>
          </a:xfrm>
        </p:spPr>
        <p:txBody>
          <a:bodyPr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0" y="1031839"/>
            <a:ext cx="8855074" cy="75886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A02E2-A03A-43A6-AC9E-6D6D8404F04E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9" name="Footer Placeholder 70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031839"/>
            <a:ext cx="4572000" cy="4916524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2"/>
          </p:nvPr>
        </p:nvSpPr>
        <p:spPr>
          <a:xfrm>
            <a:off x="4573617" y="1031839"/>
            <a:ext cx="4572000" cy="4916524"/>
          </a:xfrm>
        </p:spPr>
        <p:txBody>
          <a:bodyPr lIns="23760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0FFF2-2D79-4557-AC0A-D63AF0F83800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8" name="Footer Placeholder 7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5750" y="1285875"/>
            <a:ext cx="8569325" cy="453707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E6F9E-CDC2-44F1-B442-7611C9A4B20A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26327" y="2974846"/>
            <a:ext cx="6028747" cy="259569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" y="2301945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52077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70D99-AB78-4BDC-8F26-2ED5271DE307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Object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790699"/>
            <a:ext cx="4572000" cy="4157663"/>
          </a:xfrm>
        </p:spPr>
        <p:txBody>
          <a:bodyPr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2"/>
          </p:nvPr>
        </p:nvSpPr>
        <p:spPr>
          <a:xfrm>
            <a:off x="4573617" y="1790699"/>
            <a:ext cx="4572000" cy="4157663"/>
          </a:xfrm>
        </p:spPr>
        <p:txBody>
          <a:bodyPr lIns="237600"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0" y="1031839"/>
            <a:ext cx="4572000" cy="758861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73616" y="1031839"/>
            <a:ext cx="4570383" cy="758861"/>
          </a:xfrm>
        </p:spPr>
        <p:txBody>
          <a:bodyPr lIns="237600"/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04A9C-8536-47C5-9A33-E8FC7E726433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9" name="Footer Placeholder 7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Objec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2800351" y="1033230"/>
            <a:ext cx="3028950" cy="4916524"/>
          </a:xfrm>
        </p:spPr>
        <p:txBody>
          <a:bodyPr lIns="24840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7"/>
          </p:nvPr>
        </p:nvSpPr>
        <p:spPr>
          <a:xfrm>
            <a:off x="5578679" y="1036005"/>
            <a:ext cx="3020015" cy="4912358"/>
          </a:xfrm>
        </p:spPr>
        <p:txBody>
          <a:bodyPr lIns="24840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031839"/>
            <a:ext cx="3055620" cy="4916524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909D3-82C7-45F6-8FD3-DE60104A18A6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11" name="Footer Placeholder 70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5750" y="1285875"/>
            <a:ext cx="8569325" cy="453707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831F0-B7A9-46C7-8D53-3F5406A128D6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26327" y="2974846"/>
            <a:ext cx="6028747" cy="259569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" y="2301945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52077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8FFC8-DF62-4E04-8BEB-1ACFA63799D6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Object +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2800351" y="1788563"/>
            <a:ext cx="3028950" cy="4161189"/>
          </a:xfrm>
        </p:spPr>
        <p:txBody>
          <a:bodyPr lIns="248400"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7"/>
          </p:nvPr>
        </p:nvSpPr>
        <p:spPr>
          <a:xfrm>
            <a:off x="5578679" y="1790699"/>
            <a:ext cx="3020015" cy="4157663"/>
          </a:xfrm>
        </p:spPr>
        <p:txBody>
          <a:bodyPr lIns="248400"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787172"/>
            <a:ext cx="3055620" cy="4161189"/>
          </a:xfrm>
        </p:spPr>
        <p:txBody>
          <a:bodyPr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0" y="1031839"/>
            <a:ext cx="2800350" cy="758861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797065" y="1031839"/>
            <a:ext cx="2788395" cy="758861"/>
          </a:xfrm>
        </p:spPr>
        <p:txBody>
          <a:bodyPr lIns="252000"/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5578365" y="1039459"/>
            <a:ext cx="2788395" cy="758861"/>
          </a:xfrm>
        </p:spPr>
        <p:txBody>
          <a:bodyPr lIns="252000"/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87139-28E2-4064-ABA3-C662611847EF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15" name="Footer Placeholder 70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5750" y="1285875"/>
            <a:ext cx="8569325" cy="453707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65403-718D-42D8-BA61-3E96FDE51718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6AE18-64FF-4126-80D5-6A8670A8D38E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5" name="Footer Placeholder 70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26327" y="2974846"/>
            <a:ext cx="6028747" cy="259569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" y="2301945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52077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491AE-9BFD-4180-A3C1-CE2CE3472450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Objec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031839"/>
            <a:ext cx="9144000" cy="4906999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81FB9-B173-4102-BB0E-02FB94FB8F00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Footer Placeholder 70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Object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790700"/>
            <a:ext cx="9144000" cy="4148138"/>
          </a:xfrm>
        </p:spPr>
        <p:txBody>
          <a:bodyPr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0" y="1031839"/>
            <a:ext cx="8855074" cy="75886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9BCE3-F4B9-4D5D-9344-71DDDC2DBA34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9" name="Footer Placeholder 70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031839"/>
            <a:ext cx="4572000" cy="4916524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2"/>
          </p:nvPr>
        </p:nvSpPr>
        <p:spPr>
          <a:xfrm>
            <a:off x="4573617" y="1031839"/>
            <a:ext cx="4572000" cy="4916524"/>
          </a:xfrm>
        </p:spPr>
        <p:txBody>
          <a:bodyPr lIns="23760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1CFB8-0285-4761-A047-ADB21E12BDAE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8" name="Footer Placeholder 7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Object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790699"/>
            <a:ext cx="4572000" cy="4157663"/>
          </a:xfrm>
        </p:spPr>
        <p:txBody>
          <a:bodyPr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2"/>
          </p:nvPr>
        </p:nvSpPr>
        <p:spPr>
          <a:xfrm>
            <a:off x="4573617" y="1790699"/>
            <a:ext cx="4572000" cy="4157663"/>
          </a:xfrm>
        </p:spPr>
        <p:txBody>
          <a:bodyPr lIns="237600"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0" y="1031839"/>
            <a:ext cx="4572000" cy="758861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73616" y="1031839"/>
            <a:ext cx="4570383" cy="758861"/>
          </a:xfrm>
        </p:spPr>
        <p:txBody>
          <a:bodyPr lIns="237600"/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23899-DE11-4C6C-BEFA-7701D06EDF72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9" name="Footer Placeholder 7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Objec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2800351" y="1033230"/>
            <a:ext cx="3028950" cy="4916524"/>
          </a:xfrm>
        </p:spPr>
        <p:txBody>
          <a:bodyPr lIns="24840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7"/>
          </p:nvPr>
        </p:nvSpPr>
        <p:spPr>
          <a:xfrm>
            <a:off x="5578679" y="1036005"/>
            <a:ext cx="3020015" cy="4912358"/>
          </a:xfrm>
        </p:spPr>
        <p:txBody>
          <a:bodyPr lIns="24840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031839"/>
            <a:ext cx="3055620" cy="4916524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CB25A-3C5E-45F3-B22F-26ECA94B5119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11" name="Footer Placeholder 70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Object +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2800351" y="1788563"/>
            <a:ext cx="3028950" cy="4161189"/>
          </a:xfrm>
        </p:spPr>
        <p:txBody>
          <a:bodyPr lIns="248400"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7"/>
          </p:nvPr>
        </p:nvSpPr>
        <p:spPr>
          <a:xfrm>
            <a:off x="5578679" y="1790699"/>
            <a:ext cx="3020015" cy="4157663"/>
          </a:xfrm>
        </p:spPr>
        <p:txBody>
          <a:bodyPr lIns="248400"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787172"/>
            <a:ext cx="3055620" cy="4161189"/>
          </a:xfrm>
        </p:spPr>
        <p:txBody>
          <a:bodyPr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0" y="1031839"/>
            <a:ext cx="2800350" cy="758861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797065" y="1031839"/>
            <a:ext cx="2788395" cy="758861"/>
          </a:xfrm>
        </p:spPr>
        <p:txBody>
          <a:bodyPr lIns="252000"/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5578365" y="1039459"/>
            <a:ext cx="2788395" cy="758861"/>
          </a:xfrm>
        </p:spPr>
        <p:txBody>
          <a:bodyPr lIns="252000"/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037BF-D32A-4BB6-9DE1-631F3158D80B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15" name="Footer Placeholder 70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38124-80A1-4F51-B741-3EB8EF756520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5" name="Footer Placeholder 70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441450"/>
            <a:ext cx="8496300" cy="4579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Footer Placeholder 7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en-AU" sz="1250" b="0" dirty="0" err="1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Medioiden</a:t>
            </a:r>
            <a:r>
              <a:rPr/>
              <a:t> </a:t>
            </a:r>
            <a:r>
              <a:t>mielikuvat</a:t>
            </a:r>
            <a:r>
              <a:rPr/>
              <a:t> 2012</a:t>
            </a:r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Objec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031839"/>
            <a:ext cx="9144000" cy="4906999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623A2-9466-464D-A587-15F9B8909B5F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Footer Placeholder 70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Object - Gre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031839"/>
            <a:ext cx="9144000" cy="4906999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031D0-0EFC-41B9-9C31-5F241FFF8FD6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Footer Placeholder 70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Object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790700"/>
            <a:ext cx="9144000" cy="4148138"/>
          </a:xfrm>
        </p:spPr>
        <p:txBody>
          <a:bodyPr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0" y="1031839"/>
            <a:ext cx="8855074" cy="75886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97430-4433-41D3-9CAB-D1A6BDBFAE7B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9" name="Footer Placeholder 70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031839"/>
            <a:ext cx="4572000" cy="4916524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2"/>
          </p:nvPr>
        </p:nvSpPr>
        <p:spPr>
          <a:xfrm>
            <a:off x="4573617" y="1031839"/>
            <a:ext cx="4572000" cy="4916524"/>
          </a:xfrm>
        </p:spPr>
        <p:txBody>
          <a:bodyPr lIns="23760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1A35E-E424-4113-A324-0F1FE31481AC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8" name="Footer Placeholder 7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Object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790699"/>
            <a:ext cx="4572000" cy="4157663"/>
          </a:xfrm>
        </p:spPr>
        <p:txBody>
          <a:bodyPr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2"/>
          </p:nvPr>
        </p:nvSpPr>
        <p:spPr>
          <a:xfrm>
            <a:off x="4573617" y="1790699"/>
            <a:ext cx="4572000" cy="4157663"/>
          </a:xfrm>
        </p:spPr>
        <p:txBody>
          <a:bodyPr lIns="237600"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0" y="1031839"/>
            <a:ext cx="4572000" cy="758861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73616" y="1031839"/>
            <a:ext cx="4570383" cy="758861"/>
          </a:xfrm>
        </p:spPr>
        <p:txBody>
          <a:bodyPr lIns="237600"/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6D60E-4B83-4616-8383-57B5AEB09FBB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9" name="Footer Placeholder 7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Objec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2800351" y="1033230"/>
            <a:ext cx="3028950" cy="4916524"/>
          </a:xfrm>
        </p:spPr>
        <p:txBody>
          <a:bodyPr lIns="24840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7"/>
          </p:nvPr>
        </p:nvSpPr>
        <p:spPr>
          <a:xfrm>
            <a:off x="5578679" y="1036005"/>
            <a:ext cx="3020015" cy="4912358"/>
          </a:xfrm>
        </p:spPr>
        <p:txBody>
          <a:bodyPr lIns="24840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031839"/>
            <a:ext cx="3055620" cy="4916524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2DEB3-2174-40BE-A1AC-D60AA886CA0E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11" name="Footer Placeholder 70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Object +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2800351" y="1788563"/>
            <a:ext cx="3028950" cy="4161189"/>
          </a:xfrm>
        </p:spPr>
        <p:txBody>
          <a:bodyPr lIns="248400"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7"/>
          </p:nvPr>
        </p:nvSpPr>
        <p:spPr>
          <a:xfrm>
            <a:off x="5578679" y="1790699"/>
            <a:ext cx="3020015" cy="4157663"/>
          </a:xfrm>
        </p:spPr>
        <p:txBody>
          <a:bodyPr lIns="248400"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787172"/>
            <a:ext cx="3055620" cy="4161189"/>
          </a:xfrm>
        </p:spPr>
        <p:txBody>
          <a:bodyPr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0" y="1031839"/>
            <a:ext cx="2800350" cy="758861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797065" y="1031839"/>
            <a:ext cx="2788395" cy="758861"/>
          </a:xfrm>
        </p:spPr>
        <p:txBody>
          <a:bodyPr lIns="252000"/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5578365" y="1039459"/>
            <a:ext cx="2788395" cy="758861"/>
          </a:xfrm>
        </p:spPr>
        <p:txBody>
          <a:bodyPr lIns="252000"/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85883-6F6F-4268-8D7D-7E0FC07EA395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15" name="Footer Placeholder 70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DD4C0-5BDD-4FDF-BB8C-9EE38D6618C0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5" name="Footer Placeholder 70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441450"/>
            <a:ext cx="8496300" cy="4579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Footer Placeholder 7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en-AU" sz="1250" b="0" dirty="0" err="1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Medioiden</a:t>
            </a:r>
            <a:r>
              <a:rPr/>
              <a:t> </a:t>
            </a:r>
            <a:r>
              <a:t>mielikuvat</a:t>
            </a:r>
            <a:r>
              <a:rPr/>
              <a:t> 2012</a:t>
            </a:r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Objec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031839"/>
            <a:ext cx="9144000" cy="4906999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014F6-D9C5-442A-A9B8-6323638FDFE9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Footer Placeholder 70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Object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790700"/>
            <a:ext cx="9144000" cy="4148138"/>
          </a:xfrm>
        </p:spPr>
        <p:txBody>
          <a:bodyPr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0" y="1031839"/>
            <a:ext cx="8855074" cy="75886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44F8E-D557-4F54-A26B-5D792B25F8B4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9" name="Footer Placeholder 70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031839"/>
            <a:ext cx="4572000" cy="4916524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2"/>
          </p:nvPr>
        </p:nvSpPr>
        <p:spPr>
          <a:xfrm>
            <a:off x="4573617" y="1031839"/>
            <a:ext cx="4572000" cy="4916524"/>
          </a:xfrm>
        </p:spPr>
        <p:txBody>
          <a:bodyPr lIns="23760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FAF8A-4F9A-4788-B3AA-A7BBAE499CEE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8" name="Footer Placeholder 7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Object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790699"/>
            <a:ext cx="4572000" cy="4157663"/>
          </a:xfrm>
        </p:spPr>
        <p:txBody>
          <a:bodyPr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2"/>
          </p:nvPr>
        </p:nvSpPr>
        <p:spPr>
          <a:xfrm>
            <a:off x="4573617" y="1790699"/>
            <a:ext cx="4572000" cy="4157663"/>
          </a:xfrm>
        </p:spPr>
        <p:txBody>
          <a:bodyPr lIns="237600"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0" y="1031839"/>
            <a:ext cx="4572000" cy="758861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73616" y="1031839"/>
            <a:ext cx="4570383" cy="758861"/>
          </a:xfrm>
        </p:spPr>
        <p:txBody>
          <a:bodyPr lIns="237600"/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0683C-F535-4BC5-8C52-89FA8B4CB521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9" name="Footer Placeholder 7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Objec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2800351" y="1033230"/>
            <a:ext cx="3028950" cy="4916524"/>
          </a:xfrm>
        </p:spPr>
        <p:txBody>
          <a:bodyPr lIns="24840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7"/>
          </p:nvPr>
        </p:nvSpPr>
        <p:spPr>
          <a:xfrm>
            <a:off x="5578679" y="1036005"/>
            <a:ext cx="3020015" cy="4912358"/>
          </a:xfrm>
        </p:spPr>
        <p:txBody>
          <a:bodyPr lIns="24840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031839"/>
            <a:ext cx="3055620" cy="4916524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522AC-5C35-4D56-959E-4F4325CDCCD3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11" name="Footer Placeholder 70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Object +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2800351" y="1788563"/>
            <a:ext cx="3028950" cy="4161189"/>
          </a:xfrm>
        </p:spPr>
        <p:txBody>
          <a:bodyPr lIns="248400"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7"/>
          </p:nvPr>
        </p:nvSpPr>
        <p:spPr>
          <a:xfrm>
            <a:off x="5578679" y="1790699"/>
            <a:ext cx="3020015" cy="4157663"/>
          </a:xfrm>
        </p:spPr>
        <p:txBody>
          <a:bodyPr lIns="248400"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787172"/>
            <a:ext cx="3055620" cy="4161189"/>
          </a:xfrm>
        </p:spPr>
        <p:txBody>
          <a:bodyPr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0" y="1031839"/>
            <a:ext cx="2800350" cy="758861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797065" y="1031839"/>
            <a:ext cx="2788395" cy="758861"/>
          </a:xfrm>
        </p:spPr>
        <p:txBody>
          <a:bodyPr lIns="252000"/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5578365" y="1039459"/>
            <a:ext cx="2788395" cy="758861"/>
          </a:xfrm>
        </p:spPr>
        <p:txBody>
          <a:bodyPr lIns="252000"/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00C41-B086-4DD0-AA27-55E901DD0E9B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15" name="Footer Placeholder 70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FBB04-6C43-4539-81D6-9CEADF8EC098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5" name="Footer Placeholder 70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441450"/>
            <a:ext cx="8496300" cy="4579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Footer Placeholder 7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en-AU" sz="1250" b="0" dirty="0" err="1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Medioiden</a:t>
            </a:r>
            <a:r>
              <a:rPr/>
              <a:t> </a:t>
            </a:r>
            <a:r>
              <a:t>mielikuvat</a:t>
            </a:r>
            <a:r>
              <a:rPr/>
              <a:t> 2012</a:t>
            </a:r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Objec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031839"/>
            <a:ext cx="9144000" cy="4906999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EE3C7-E04E-4E79-8CDC-9E87B7E7EE06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Footer Placeholder 70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Object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790700"/>
            <a:ext cx="9144000" cy="4148138"/>
          </a:xfrm>
        </p:spPr>
        <p:txBody>
          <a:bodyPr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0" y="1031839"/>
            <a:ext cx="8855074" cy="75886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9EDBB-0E66-4EE0-B1B8-D075562D9222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9" name="Footer Placeholder 70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031839"/>
            <a:ext cx="4572000" cy="4916524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2"/>
          </p:nvPr>
        </p:nvSpPr>
        <p:spPr>
          <a:xfrm>
            <a:off x="4573617" y="1031839"/>
            <a:ext cx="4572000" cy="4916524"/>
          </a:xfrm>
        </p:spPr>
        <p:txBody>
          <a:bodyPr lIns="23760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665CE-0867-4C1D-951B-E99A9B01B661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8" name="Footer Placeholder 7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Object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790699"/>
            <a:ext cx="4572000" cy="4157663"/>
          </a:xfrm>
        </p:spPr>
        <p:txBody>
          <a:bodyPr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2"/>
          </p:nvPr>
        </p:nvSpPr>
        <p:spPr>
          <a:xfrm>
            <a:off x="4573617" y="1790699"/>
            <a:ext cx="4572000" cy="4157663"/>
          </a:xfrm>
        </p:spPr>
        <p:txBody>
          <a:bodyPr lIns="237600"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0" y="1031839"/>
            <a:ext cx="4572000" cy="758861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73616" y="1031839"/>
            <a:ext cx="4570383" cy="758861"/>
          </a:xfrm>
        </p:spPr>
        <p:txBody>
          <a:bodyPr lIns="237600"/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B1128-594C-4345-ADD8-0F3C8ABAE670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9" name="Footer Placeholder 7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Objec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2800351" y="1033230"/>
            <a:ext cx="3028950" cy="4916524"/>
          </a:xfrm>
        </p:spPr>
        <p:txBody>
          <a:bodyPr lIns="24840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7"/>
          </p:nvPr>
        </p:nvSpPr>
        <p:spPr>
          <a:xfrm>
            <a:off x="5578679" y="1036005"/>
            <a:ext cx="3020015" cy="4912358"/>
          </a:xfrm>
        </p:spPr>
        <p:txBody>
          <a:bodyPr lIns="24840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031839"/>
            <a:ext cx="3055620" cy="4916524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BD33B-BA65-47FB-BEC9-CA028E56E5DF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11" name="Footer Placeholder 70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Object +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2800351" y="1788563"/>
            <a:ext cx="3028950" cy="4161189"/>
          </a:xfrm>
        </p:spPr>
        <p:txBody>
          <a:bodyPr lIns="248400"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7"/>
          </p:nvPr>
        </p:nvSpPr>
        <p:spPr>
          <a:xfrm>
            <a:off x="5578679" y="1790699"/>
            <a:ext cx="3020015" cy="4157663"/>
          </a:xfrm>
        </p:spPr>
        <p:txBody>
          <a:bodyPr lIns="248400"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787172"/>
            <a:ext cx="3055620" cy="4161189"/>
          </a:xfrm>
        </p:spPr>
        <p:txBody>
          <a:bodyPr tIns="0">
            <a:noAutofit/>
          </a:bodyPr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0" y="1031839"/>
            <a:ext cx="2800350" cy="758861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797065" y="1031839"/>
            <a:ext cx="2788395" cy="758861"/>
          </a:xfrm>
        </p:spPr>
        <p:txBody>
          <a:bodyPr lIns="252000"/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5578365" y="1039459"/>
            <a:ext cx="2788395" cy="758861"/>
          </a:xfrm>
        </p:spPr>
        <p:txBody>
          <a:bodyPr lIns="252000"/>
          <a:lstStyle>
            <a:lvl1pPr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918EE-B56A-4348-B449-D3FC0485CF2B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15" name="Footer Placeholder 70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C53F-DA6E-4885-917C-8228485804B2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5" name="Footer Placeholder 70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5750" y="1285875"/>
            <a:ext cx="8569325" cy="4537075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47F80-298F-45F1-89A8-87C392DB71E8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5" name="Footer Placeholder 70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5750" y="1285875"/>
            <a:ext cx="8569325" cy="453707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DCA65-4248-4E63-B16A-F5E4DB638CA9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26327" y="2974846"/>
            <a:ext cx="6028747" cy="259569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" y="2301945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52077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E8F21-0FEA-44F9-A471-4A135A56F606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5750" y="1285875"/>
            <a:ext cx="8569325" cy="453707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65EAD-FC19-4438-97B8-699B5FB89316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26327" y="2974846"/>
            <a:ext cx="6028747" cy="259569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" y="2301945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52077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BF13E-D3D6-404C-98D6-383D4BAE61D4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5750" y="1285875"/>
            <a:ext cx="8569325" cy="453707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B6DA0-9CA2-4EB5-83A8-2C14D04C3B3D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26327" y="2974846"/>
            <a:ext cx="6028747" cy="259569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" y="2301945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52077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DEF86-6350-424A-A84F-D0D9C6BBC997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5750" y="1285875"/>
            <a:ext cx="8569325" cy="453707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CB0E3-D4A6-49C0-BF1E-A0AABE221B14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26327" y="2974846"/>
            <a:ext cx="6028747" cy="259569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" y="2301945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52077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9667D-5551-4A15-A7A7-C8761C852E6C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srgbClr val="000000"/>
              </a:solidFill>
            </a:endParaRPr>
          </a:p>
        </p:txBody>
      </p:sp>
      <p:pic>
        <p:nvPicPr>
          <p:cNvPr id="5" name="Picture 8" descr="line-te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line-te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logofinwht"/>
          <p:cNvPicPr>
            <a:picLocks noChangeAspect="1" noChangeArrowheads="1"/>
          </p:cNvPicPr>
          <p:nvPr/>
        </p:nvPicPr>
        <p:blipFill>
          <a:blip r:embed="rId3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SLL_merkki_rg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86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81600"/>
            <a:ext cx="6400800" cy="457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F98F0C4E-80D4-4B5A-95E9-EDE92069B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3A7CB919-EFA4-4440-B856-EB9E375739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DECAC71A-5164-410D-9858-D41E84B68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341D6BC9-4D35-488C-AA2D-BC677219C3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681ED54B-50EA-41E1-AD19-31F007065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9C9E914E-73F8-4956-B016-DE4D57905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55A3053C-635B-4BE1-8433-55E9CDBC3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8AB42614-3944-4C05-940F-309FAF7CE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 smtClean="0"/>
              <a:t>Lisää kuva napsauttamalla kuvaketta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08120E53-6A57-4747-A60D-856F2B594D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1AF19040-1DDD-4E46-8626-DA111EB563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EB6C40E6-95B3-4752-8E53-B67922F135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5" name="Picture 8" descr="line-te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line-te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logofinwht"/>
          <p:cNvPicPr>
            <a:picLocks noChangeAspect="1" noChangeArrowheads="1"/>
          </p:cNvPicPr>
          <p:nvPr/>
        </p:nvPicPr>
        <p:blipFill>
          <a:blip r:embed="rId3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SLL_merkki_rg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86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81600"/>
            <a:ext cx="6400800" cy="457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300E56A9-9E37-40FE-8104-7CBDF11FB5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4A98AF66-B3C7-49B9-B3E0-13E4BC16CC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DBC55626-C9D8-44CE-AC45-5C76BC505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66C8D417-BA45-43A0-BEF7-084E39F81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7384AF38-5BDA-4D44-B80E-2D21313D92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AD42C485-7F7B-46AC-9622-11AC682610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C9016FEA-4144-403C-ADB8-A40AB5B5A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2D399DDB-87D2-4907-ABB4-F827FB1C8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 smtClean="0"/>
              <a:t>Lisää kuva napsauttamalla kuvaketta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D248CE82-CC1E-4A60-948F-D9F587FD6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A3345E31-947B-46C7-904D-652EFFC23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9021A642-CE99-4E77-A0E2-16B3A99515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fld id="{EC2702AF-3E17-4BFC-AA92-765512F3D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5750" y="1285875"/>
            <a:ext cx="8569325" cy="453707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9211F-9D72-4185-85E0-5BD581FA5639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5" name="Footer Placeholder 70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26327" y="2974846"/>
            <a:ext cx="6028747" cy="259569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" y="2301945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52077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1BFAB-281E-4954-AC0C-168C42F266AD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Footer Placeholder 70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180975"/>
            <a:ext cx="7510462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23850" y="1441450"/>
            <a:ext cx="8496300" cy="4579938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5750" y="1285875"/>
            <a:ext cx="8569325" cy="453707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462D6-FFE7-4865-A6E7-6A991E776ACB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5" name="Footer Placeholder 70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26327" y="2974846"/>
            <a:ext cx="6028747" cy="259569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" y="2301945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52077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F1A99-8CBD-4C10-80A5-A663F01AB11D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Footer Placeholder 70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180975"/>
            <a:ext cx="7510462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23850" y="1441450"/>
            <a:ext cx="8496300" cy="4579938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srgbClr val="000000"/>
              </a:solidFill>
            </a:endParaRPr>
          </a:p>
        </p:txBody>
      </p:sp>
      <p:pic>
        <p:nvPicPr>
          <p:cNvPr id="5" name="Picture 8" descr="line-te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line-te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logofinwht"/>
          <p:cNvPicPr>
            <a:picLocks noChangeAspect="1" noChangeArrowheads="1"/>
          </p:cNvPicPr>
          <p:nvPr/>
        </p:nvPicPr>
        <p:blipFill>
          <a:blip r:embed="rId3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SLL_merkki_rg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86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81600"/>
            <a:ext cx="6400800" cy="457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C7D7C5B7-C900-4256-8E4C-8245D059D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3A002CAB-A318-4099-9BB5-47B7F9392F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9FE4B788-FCA5-431F-99F5-C653A8385E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31EF2D02-6A41-4701-936A-397B9BD05D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E7F6D7F2-EDF9-4753-9F0A-F390E4A912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CAF880CB-8816-4E6B-B626-47B47D56F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E1748E57-95BE-4E4D-9217-06EC91C96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33D01823-ACCD-4FFF-AC71-51A8E8B69B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 smtClean="0"/>
              <a:t>Lisää kuva napsauttamalla kuvaketta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D0AE68E1-80E7-4C0C-88BF-2ED7C6B09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C51C2998-8084-4F13-A718-0A0229E900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6F1229C6-CAC2-4FCE-B9AE-0C248A1E56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5" name="Picture 8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logofinwht"/>
          <p:cNvPicPr>
            <a:picLocks noChangeAspect="1" noChangeArrowheads="1"/>
          </p:cNvPicPr>
          <p:nvPr userDrawn="1"/>
        </p:nvPicPr>
        <p:blipFill>
          <a:blip r:embed="rId3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SLL_merkki_rgb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86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noProof="0" smtClean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81600"/>
            <a:ext cx="6400800" cy="457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fi-FI" noProof="0" smtClean="0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0B34FE6A-16EF-460A-AC66-16A13ABCDC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5750" y="1285875"/>
            <a:ext cx="8569325" cy="453707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F3837-B963-47C5-8DAC-264608536231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5" name="Footer Placeholder 70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97B1D318-5FB9-4A27-9FCC-9939317FD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01744067-B3A9-440F-85EE-3B25906983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C125005B-4B3B-42D0-A2B3-2786F2FE4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CECCD93C-6DAC-470C-AD14-10DF0F7C89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9CA8656D-5D6C-43CB-AA84-2F47A2775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42B963C0-EC07-451C-9EA0-EC7B811F42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129CBCB8-AACA-4B90-839A-5C49DB8A15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C832C4D3-E650-4056-B4C1-6F8F5A907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EDBB0105-12C8-4AF6-AABA-E4C292E2B2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4DA3BF57-8C2D-4594-A7E8-3DBD18FC75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26327" y="2974846"/>
            <a:ext cx="6028747" cy="259569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" y="2301945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52077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55D91-3FCE-446E-B009-27C294618CD4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Footer Placeholder 70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193461C6-8515-426C-A8EF-D9F5D71F2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30D9F901-D65F-45AD-BFBB-E46FE10A0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5" name="Picture 8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logofinwht"/>
          <p:cNvPicPr>
            <a:picLocks noChangeAspect="1" noChangeArrowheads="1"/>
          </p:cNvPicPr>
          <p:nvPr userDrawn="1"/>
        </p:nvPicPr>
        <p:blipFill>
          <a:blip r:embed="rId3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SLL_merkki_rgb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86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noProof="0" smtClean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81600"/>
            <a:ext cx="6400800" cy="457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fi-FI" noProof="0" smtClean="0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48F30FFF-F02A-467E-88DF-B557C37E4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B41E7B55-673F-4E70-BFC6-65FC8BDA7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90C1DDA7-4586-4DFE-AF37-57983DBA73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2FB84E41-9F40-4921-AA22-536C70C5CB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B7F0644F-BD81-4607-A134-EAE7381848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0B5F63BB-6004-4E97-B095-C0CC879FE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60DDF808-F3EB-4EF4-9739-240006132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FBE7DBBE-61DB-48A2-9781-0408856B59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441450"/>
            <a:ext cx="8496300" cy="4579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Footer Placeholder 7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en-AU" sz="1250" b="0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9BE1005C-B6FB-42EB-B963-B9E8487F4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15148C30-FF45-498C-B0E8-589CA53B9F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4DFE61DF-48F7-4429-9B63-B356E6469D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5336D8E7-416A-4E89-8A34-BF8B2A525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81D7E58C-FAE7-4C56-BA73-657AECBB6E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5" name="Picture 8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logofinwht"/>
          <p:cNvPicPr>
            <a:picLocks noChangeAspect="1" noChangeArrowheads="1"/>
          </p:cNvPicPr>
          <p:nvPr userDrawn="1"/>
        </p:nvPicPr>
        <p:blipFill>
          <a:blip r:embed="rId3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SLL_merkki_rgb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86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noProof="0" smtClean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81600"/>
            <a:ext cx="6400800" cy="457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fi-FI" noProof="0" smtClean="0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1C91146F-4917-4B92-B3D7-0F88EDC40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6F890E5A-C132-463C-8C4D-4178D9C6EE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57B502CC-1730-49C5-8B7D-C050E36BE5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721FBEF9-7912-4ABF-AE96-84921FDFB4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3938DA76-D37A-4E24-B4BC-C8CEEBF8D8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180975"/>
            <a:ext cx="7510462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23850" y="1441450"/>
            <a:ext cx="8496300" cy="4579938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AE516C35-98C6-4F6E-B0C8-8486333C6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03D5F7C9-11D4-42C7-8E00-878065FD5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888E80C8-3C60-4655-B8E7-BC37E04BD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8F228BA8-40DF-4ED9-913E-97E04C28D9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3CD6C200-0DB2-450D-A402-F69D422E4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67FA90AC-0314-4577-A107-E4B5E3EF7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280B8650-69B7-4B5F-8A4C-C7F536600E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386B5D4B-00E3-4C53-B926-DEC581FA5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5" name="Picture 8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logofinwht"/>
          <p:cNvPicPr>
            <a:picLocks noChangeAspect="1" noChangeArrowheads="1"/>
          </p:cNvPicPr>
          <p:nvPr userDrawn="1"/>
        </p:nvPicPr>
        <p:blipFill>
          <a:blip r:embed="rId3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SLL_merkki_rgb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86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noProof="0" smtClean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81600"/>
            <a:ext cx="6400800" cy="457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fi-FI" noProof="0" smtClean="0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E552A2F1-E206-4BA0-9C81-EBE2E7B724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7E1D77BC-5799-408D-8B4D-68D909F7E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576BDAF2-961B-40FD-B055-B2E872FA2D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87E0C026-A776-4201-A111-FA9E630183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6A06539C-3F26-4802-8D82-56F55F7934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696AEF47-D2A3-4B7D-9157-D46B9804E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849CCEAF-A630-40C2-A46C-FAD1581CA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44019BBD-872A-4E91-B0CC-A635C53F0C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A9A7C995-397F-4CB0-B97D-BDFF23DCE4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71FB9434-6F9B-4937-9288-F4C9D1297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EE171D18-89F6-4C9C-82AA-040FB350C4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3BC4E794-F115-4BBC-942C-63037682FC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CBFC6EE4-E23E-48FD-BFEA-C230A18DD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5" name="Picture 8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logofinwht"/>
          <p:cNvPicPr>
            <a:picLocks noChangeAspect="1" noChangeArrowheads="1"/>
          </p:cNvPicPr>
          <p:nvPr userDrawn="1"/>
        </p:nvPicPr>
        <p:blipFill>
          <a:blip r:embed="rId3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SLL_merkki_rgb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86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noProof="0" smtClean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81600"/>
            <a:ext cx="6400800" cy="457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fi-FI" noProof="0" smtClean="0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FC682D0F-424E-4BCB-9A87-398E12B099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DAA2BE81-3727-4044-BBB1-427449DC0E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55EBCF6A-E82C-47A8-9DF5-9FC28D7FC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BA18D6FC-2B8C-497D-87ED-336546264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7203A031-69A6-4180-8686-AB81ADE3E2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337DE143-662A-49D8-9112-5CE7DF498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8A7EC84E-C6B3-4E95-82CC-6D0CE7EB4D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B34FE200-03FE-4D62-A505-B4E553A2E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57CD2324-8AA9-46C1-B72A-F4342C9C2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A66DAD3D-CB23-49A4-B61B-78EF6735B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8F301F45-BB3B-4772-ABD7-F70646002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AFA86D6E-E057-440A-BB19-F09235CA6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8ECF3D69-71C9-41AC-B227-C38FE2DA1D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5" name="Picture 8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logofinwht"/>
          <p:cNvPicPr>
            <a:picLocks noChangeAspect="1" noChangeArrowheads="1"/>
          </p:cNvPicPr>
          <p:nvPr userDrawn="1"/>
        </p:nvPicPr>
        <p:blipFill>
          <a:blip r:embed="rId3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SLL_merkki_rgb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86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noProof="0" smtClean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81600"/>
            <a:ext cx="6400800" cy="457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fi-FI" noProof="0" smtClean="0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1CBAC659-7C99-4BC4-AD24-D0B024B0E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3C6CAA28-EA70-4436-A139-B29029C1A5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1C57F648-D80F-4A0A-BD58-FEE574437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B95C3CD4-A1F6-47C7-AAD6-5D285FF39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9AC034AD-EFB4-4E73-B88A-A23E4F676C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88488569-8413-4679-8384-F8DD525B5C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E67F96FC-B826-49F1-8240-B23AF3FFFC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6D188B45-EA73-4D81-9857-029FB646DC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C76265D0-5968-45A3-A2DD-6EA1FC3481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1A82233F-AB10-459E-BAA6-13C1E21ADE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40C638CB-809A-4296-90B0-0FCC60073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8C33F0C1-FCED-4229-B909-AD0EE6334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3F8242BF-5BA1-4180-BA9C-A190C4650F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5" name="Picture 8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logofinwht"/>
          <p:cNvPicPr>
            <a:picLocks noChangeAspect="1" noChangeArrowheads="1"/>
          </p:cNvPicPr>
          <p:nvPr userDrawn="1"/>
        </p:nvPicPr>
        <p:blipFill>
          <a:blip r:embed="rId3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SLL_merkki_rgb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86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noProof="0" smtClean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81600"/>
            <a:ext cx="6400800" cy="457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fi-FI" noProof="0" smtClean="0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3AD55D82-733C-45C2-A022-9C65846B83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62F94451-FD48-4ED5-A438-14C666DBF0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1037625D-5420-424A-BE02-A40BB573A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3EFCB5BB-C123-42DC-AB23-659A529A9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8096DFA6-83FF-4DCF-9429-22E617C1C9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758042A0-FFC2-4E56-9400-267B3FBC8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31499092-D17D-40F0-B039-8F5B69998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6D91F55E-7CF4-4969-9315-A5E2363459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23DB1966-BBC4-48E0-B1C7-C93654248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67DC689F-B614-41AF-A1F6-DE8D270D7C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A3630837-3515-4835-95BF-9428E46286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0FBF10D4-3986-41C4-8086-D9A02F2F7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3F497826-4ED7-4BCE-99A7-8F21E3AA8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5" name="Picture 8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logofinwht"/>
          <p:cNvPicPr>
            <a:picLocks noChangeAspect="1" noChangeArrowheads="1"/>
          </p:cNvPicPr>
          <p:nvPr userDrawn="1"/>
        </p:nvPicPr>
        <p:blipFill>
          <a:blip r:embed="rId3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SLL_merkki_rgb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86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noProof="0" smtClean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81600"/>
            <a:ext cx="6400800" cy="457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fi-FI" noProof="0" smtClean="0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F987DEB9-6520-4DB0-A12E-0B8D069D5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E9827263-E754-4389-8423-D1D87218D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2F55B8C5-4E0E-4428-BBD3-1453095C4E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0A48D703-0368-4381-9768-1A8CF3CDAD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48A9024D-36B8-4530-8920-B00254F267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9B63BE50-5775-4670-BFE7-06514C943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B4C651DD-CB99-453D-822B-077FB65A0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C74E5864-2A50-419A-9B55-9ED455A15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2A227F29-DCEB-4BB3-9B58-02900E62D8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C25BC05D-EA98-4548-927F-54D79C6DE2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6F494348-355E-4953-8288-2761FF9AA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5DA5EEB6-1113-4751-B37A-95198FE3E8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6E7FB2F9-85CC-4BC0-BD0E-D25650EBC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5" name="Picture 8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logofinwht"/>
          <p:cNvPicPr>
            <a:picLocks noChangeAspect="1" noChangeArrowheads="1"/>
          </p:cNvPicPr>
          <p:nvPr userDrawn="1"/>
        </p:nvPicPr>
        <p:blipFill>
          <a:blip r:embed="rId3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SLL_merkki_rgb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86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noProof="0" smtClean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81600"/>
            <a:ext cx="6400800" cy="457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fi-FI" noProof="0" smtClean="0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C1F871AD-BC33-44BE-A9AF-0DBB57BFE7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9766548C-A756-428F-B243-06620031C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6205DC21-B5D5-482A-8FD7-2188FA707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8E06F59C-DC6E-4710-9764-01AE056763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031C1096-ACCA-4950-A6A0-4DB3CC21A2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65C6732D-7FB5-47DD-9DB3-B62C7C788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9C85FA6B-CF6E-4D5F-9AA9-B3F48A913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8A1D392E-B20F-46A5-BC42-1A211A1A68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5CBCF41A-12D5-4195-890F-FA3C6577F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B7FA9A84-5DC0-4B62-B7B9-91B43E0E2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502A0C8B-B2A6-4724-942F-D52B08060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5BFCB412-FC29-4725-8413-50CB3D363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D4CCF3E3-EAD2-41DB-B9F1-0526C413B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5" name="Picture 8" descr="line-te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line-te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logofinwht"/>
          <p:cNvPicPr>
            <a:picLocks noChangeAspect="1" noChangeArrowheads="1"/>
          </p:cNvPicPr>
          <p:nvPr/>
        </p:nvPicPr>
        <p:blipFill>
          <a:blip r:embed="rId3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SLL_merkki_rg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86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81600"/>
            <a:ext cx="6400800" cy="457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599D1150-2923-4FC8-814A-8978CF7B2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09613EA5-A0D9-4435-A4DF-9AD032CCF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8140A61F-20E7-49AD-BEE7-9DB060648F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F2423935-2D20-461A-ABD9-A4A05458F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30469889-287E-4FED-9DEA-6BE35C4609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00DF743F-CDBE-49EF-8F6B-E7CED9E72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1AE5DACA-49AB-4CDA-A2AF-B4BE912C2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BEDE623D-C144-47C4-A32F-5B5870449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 smtClean="0"/>
              <a:t>Lisää kuva napsauttamalla kuvaketta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105B85A4-621C-46FB-BADA-EA90D2EA3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D7579CFC-375A-4384-8285-E5E85345A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07721C41-1025-492D-845A-03D17664B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isakki\Documents\My Dropbox\konsultointi\kärkimedia\png\images\title-green_03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095625" y="1919288"/>
            <a:ext cx="29464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9263C437-27EF-4D6B-8EC3-5371CD2A071B}" type="datetime1">
              <a:rPr lang="fi-FI"/>
              <a:pPr>
                <a:defRPr/>
              </a:pPr>
              <a:t>6.12.2012</a:t>
            </a:fld>
            <a:endParaRPr lang="fi-FI" dirty="0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Esityksen nimi</a:t>
            </a:r>
            <a:endParaRPr lang="fi-FI" dirty="0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387B3473-DE13-41B2-8282-C4371A85AB5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>
    <p:fade/>
  </p:transition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095625" y="1919288"/>
            <a:ext cx="29464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971550" y="6308725"/>
            <a:ext cx="936625" cy="365125"/>
          </a:xfrm>
        </p:spPr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38911085-C4C1-4728-885E-08CA45A06739}" type="datetime1">
              <a:rPr lang="fi-FI"/>
              <a:pPr>
                <a:defRPr/>
              </a:pPr>
              <a:t>6.12.2012</a:t>
            </a:fld>
            <a:endParaRPr lang="fi-FI" dirty="0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Esityksen nimi</a:t>
            </a: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C6EF67FC-F60F-4D4B-8342-36037000E3F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>
    <p:fade/>
  </p:transition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3"/>
          <p:cNvSpPr>
            <a:spLocks noEditPoints="1"/>
          </p:cNvSpPr>
          <p:nvPr userDrawn="1"/>
        </p:nvSpPr>
        <p:spPr bwMode="auto">
          <a:xfrm>
            <a:off x="-6350" y="-7938"/>
            <a:ext cx="9150350" cy="6865938"/>
          </a:xfrm>
          <a:custGeom>
            <a:avLst/>
            <a:gdLst>
              <a:gd name="T0" fmla="*/ 4449 w 5764"/>
              <a:gd name="T1" fmla="*/ 3808 h 4325"/>
              <a:gd name="T2" fmla="*/ 4417 w 5764"/>
              <a:gd name="T3" fmla="*/ 3815 h 4325"/>
              <a:gd name="T4" fmla="*/ 4388 w 5764"/>
              <a:gd name="T5" fmla="*/ 3830 h 4325"/>
              <a:gd name="T6" fmla="*/ 4375 w 5764"/>
              <a:gd name="T7" fmla="*/ 3844 h 4325"/>
              <a:gd name="T8" fmla="*/ 4356 w 5764"/>
              <a:gd name="T9" fmla="*/ 3877 h 4325"/>
              <a:gd name="T10" fmla="*/ 4338 w 5764"/>
              <a:gd name="T11" fmla="*/ 3857 h 4325"/>
              <a:gd name="T12" fmla="*/ 4319 w 5764"/>
              <a:gd name="T13" fmla="*/ 3833 h 4325"/>
              <a:gd name="T14" fmla="*/ 4287 w 5764"/>
              <a:gd name="T15" fmla="*/ 3815 h 4325"/>
              <a:gd name="T16" fmla="*/ 4243 w 5764"/>
              <a:gd name="T17" fmla="*/ 3807 h 4325"/>
              <a:gd name="T18" fmla="*/ 3248 w 5764"/>
              <a:gd name="T19" fmla="*/ 3806 h 4325"/>
              <a:gd name="T20" fmla="*/ 1315 w 5764"/>
              <a:gd name="T21" fmla="*/ 3806 h 4325"/>
              <a:gd name="T22" fmla="*/ 323 w 5764"/>
              <a:gd name="T23" fmla="*/ 3806 h 4325"/>
              <a:gd name="T24" fmla="*/ 271 w 5764"/>
              <a:gd name="T25" fmla="*/ 3798 h 4325"/>
              <a:gd name="T26" fmla="*/ 239 w 5764"/>
              <a:gd name="T27" fmla="*/ 3785 h 4325"/>
              <a:gd name="T28" fmla="*/ 216 w 5764"/>
              <a:gd name="T29" fmla="*/ 3767 h 4325"/>
              <a:gd name="T30" fmla="*/ 200 w 5764"/>
              <a:gd name="T31" fmla="*/ 3744 h 4325"/>
              <a:gd name="T32" fmla="*/ 188 w 5764"/>
              <a:gd name="T33" fmla="*/ 3707 h 4325"/>
              <a:gd name="T34" fmla="*/ 182 w 5764"/>
              <a:gd name="T35" fmla="*/ 3653 h 4325"/>
              <a:gd name="T36" fmla="*/ 182 w 5764"/>
              <a:gd name="T37" fmla="*/ 2329 h 4325"/>
              <a:gd name="T38" fmla="*/ 182 w 5764"/>
              <a:gd name="T39" fmla="*/ 592 h 4325"/>
              <a:gd name="T40" fmla="*/ 186 w 5764"/>
              <a:gd name="T41" fmla="*/ 181 h 4325"/>
              <a:gd name="T42" fmla="*/ 202 w 5764"/>
              <a:gd name="T43" fmla="*/ 209 h 4325"/>
              <a:gd name="T44" fmla="*/ 226 w 5764"/>
              <a:gd name="T45" fmla="*/ 232 h 4325"/>
              <a:gd name="T46" fmla="*/ 272 w 5764"/>
              <a:gd name="T47" fmla="*/ 253 h 4325"/>
              <a:gd name="T48" fmla="*/ 313 w 5764"/>
              <a:gd name="T49" fmla="*/ 260 h 4325"/>
              <a:gd name="T50" fmla="*/ 1778 w 5764"/>
              <a:gd name="T51" fmla="*/ 260 h 4325"/>
              <a:gd name="T52" fmla="*/ 3714 w 5764"/>
              <a:gd name="T53" fmla="*/ 260 h 4325"/>
              <a:gd name="T54" fmla="*/ 4242 w 5764"/>
              <a:gd name="T55" fmla="*/ 262 h 4325"/>
              <a:gd name="T56" fmla="*/ 4289 w 5764"/>
              <a:gd name="T57" fmla="*/ 272 h 4325"/>
              <a:gd name="T58" fmla="*/ 4316 w 5764"/>
              <a:gd name="T59" fmla="*/ 288 h 4325"/>
              <a:gd name="T60" fmla="*/ 4330 w 5764"/>
              <a:gd name="T61" fmla="*/ 303 h 4325"/>
              <a:gd name="T62" fmla="*/ 4347 w 5764"/>
              <a:gd name="T63" fmla="*/ 335 h 4325"/>
              <a:gd name="T64" fmla="*/ 4362 w 5764"/>
              <a:gd name="T65" fmla="*/ 323 h 4325"/>
              <a:gd name="T66" fmla="*/ 4388 w 5764"/>
              <a:gd name="T67" fmla="*/ 288 h 4325"/>
              <a:gd name="T68" fmla="*/ 4415 w 5764"/>
              <a:gd name="T69" fmla="*/ 272 h 4325"/>
              <a:gd name="T70" fmla="*/ 4462 w 5764"/>
              <a:gd name="T71" fmla="*/ 262 h 4325"/>
              <a:gd name="T72" fmla="*/ 4970 w 5764"/>
              <a:gd name="T73" fmla="*/ 260 h 4325"/>
              <a:gd name="T74" fmla="*/ 5465 w 5764"/>
              <a:gd name="T75" fmla="*/ 258 h 4325"/>
              <a:gd name="T76" fmla="*/ 5517 w 5764"/>
              <a:gd name="T77" fmla="*/ 244 h 4325"/>
              <a:gd name="T78" fmla="*/ 5547 w 5764"/>
              <a:gd name="T79" fmla="*/ 225 h 4325"/>
              <a:gd name="T80" fmla="*/ 5566 w 5764"/>
              <a:gd name="T81" fmla="*/ 205 h 4325"/>
              <a:gd name="T82" fmla="*/ 5576 w 5764"/>
              <a:gd name="T83" fmla="*/ 186 h 4325"/>
              <a:gd name="T84" fmla="*/ 5583 w 5764"/>
              <a:gd name="T85" fmla="*/ 159 h 4325"/>
              <a:gd name="T86" fmla="*/ 5583 w 5764"/>
              <a:gd name="T87" fmla="*/ 1895 h 4325"/>
              <a:gd name="T88" fmla="*/ 5583 w 5764"/>
              <a:gd name="T89" fmla="*/ 3632 h 4325"/>
              <a:gd name="T90" fmla="*/ 5577 w 5764"/>
              <a:gd name="T91" fmla="*/ 3707 h 4325"/>
              <a:gd name="T92" fmla="*/ 5568 w 5764"/>
              <a:gd name="T93" fmla="*/ 3737 h 4325"/>
              <a:gd name="T94" fmla="*/ 5548 w 5764"/>
              <a:gd name="T95" fmla="*/ 3767 h 4325"/>
              <a:gd name="T96" fmla="*/ 5525 w 5764"/>
              <a:gd name="T97" fmla="*/ 3785 h 4325"/>
              <a:gd name="T98" fmla="*/ 5484 w 5764"/>
              <a:gd name="T99" fmla="*/ 3800 h 4325"/>
              <a:gd name="T100" fmla="*/ 5441 w 5764"/>
              <a:gd name="T101" fmla="*/ 3806 h 4325"/>
              <a:gd name="T102" fmla="*/ 4488 w 5764"/>
              <a:gd name="T103" fmla="*/ 3806 h 4325"/>
              <a:gd name="T104" fmla="*/ 2162 w 5764"/>
              <a:gd name="T105" fmla="*/ 0 h 4325"/>
              <a:gd name="T106" fmla="*/ 5044 w 5764"/>
              <a:gd name="T107" fmla="*/ 0 h 4325"/>
              <a:gd name="T108" fmla="*/ 5764 w 5764"/>
              <a:gd name="T109" fmla="*/ 1621 h 4325"/>
              <a:gd name="T110" fmla="*/ 5764 w 5764"/>
              <a:gd name="T111" fmla="*/ 3784 h 4325"/>
              <a:gd name="T112" fmla="*/ 3603 w 5764"/>
              <a:gd name="T113" fmla="*/ 4325 h 4325"/>
              <a:gd name="T114" fmla="*/ 721 w 5764"/>
              <a:gd name="T115" fmla="*/ 4325 h 4325"/>
              <a:gd name="T116" fmla="*/ 0 w 5764"/>
              <a:gd name="T117" fmla="*/ 2703 h 4325"/>
              <a:gd name="T118" fmla="*/ 0 w 5764"/>
              <a:gd name="T119" fmla="*/ 540 h 4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764" h="4325">
                <a:moveTo>
                  <a:pt x="4488" y="3806"/>
                </a:moveTo>
                <a:lnTo>
                  <a:pt x="4474" y="3807"/>
                </a:lnTo>
                <a:lnTo>
                  <a:pt x="4461" y="3807"/>
                </a:lnTo>
                <a:lnTo>
                  <a:pt x="4449" y="3808"/>
                </a:lnTo>
                <a:lnTo>
                  <a:pt x="4437" y="3810"/>
                </a:lnTo>
                <a:lnTo>
                  <a:pt x="4432" y="3811"/>
                </a:lnTo>
                <a:lnTo>
                  <a:pt x="4427" y="3812"/>
                </a:lnTo>
                <a:lnTo>
                  <a:pt x="4417" y="3815"/>
                </a:lnTo>
                <a:lnTo>
                  <a:pt x="4408" y="3818"/>
                </a:lnTo>
                <a:lnTo>
                  <a:pt x="4399" y="3823"/>
                </a:lnTo>
                <a:lnTo>
                  <a:pt x="4391" y="3828"/>
                </a:lnTo>
                <a:lnTo>
                  <a:pt x="4388" y="3830"/>
                </a:lnTo>
                <a:lnTo>
                  <a:pt x="4384" y="3833"/>
                </a:lnTo>
                <a:lnTo>
                  <a:pt x="4381" y="3837"/>
                </a:lnTo>
                <a:lnTo>
                  <a:pt x="4378" y="3840"/>
                </a:lnTo>
                <a:lnTo>
                  <a:pt x="4375" y="3844"/>
                </a:lnTo>
                <a:lnTo>
                  <a:pt x="4372" y="3848"/>
                </a:lnTo>
                <a:lnTo>
                  <a:pt x="4366" y="3857"/>
                </a:lnTo>
                <a:lnTo>
                  <a:pt x="4361" y="3867"/>
                </a:lnTo>
                <a:lnTo>
                  <a:pt x="4356" y="3877"/>
                </a:lnTo>
                <a:lnTo>
                  <a:pt x="4352" y="3890"/>
                </a:lnTo>
                <a:lnTo>
                  <a:pt x="4348" y="3877"/>
                </a:lnTo>
                <a:lnTo>
                  <a:pt x="4343" y="3867"/>
                </a:lnTo>
                <a:lnTo>
                  <a:pt x="4338" y="3857"/>
                </a:lnTo>
                <a:lnTo>
                  <a:pt x="4332" y="3848"/>
                </a:lnTo>
                <a:lnTo>
                  <a:pt x="4326" y="3840"/>
                </a:lnTo>
                <a:lnTo>
                  <a:pt x="4323" y="3837"/>
                </a:lnTo>
                <a:lnTo>
                  <a:pt x="4319" y="3833"/>
                </a:lnTo>
                <a:lnTo>
                  <a:pt x="4312" y="3828"/>
                </a:lnTo>
                <a:lnTo>
                  <a:pt x="4304" y="3823"/>
                </a:lnTo>
                <a:lnTo>
                  <a:pt x="4296" y="3818"/>
                </a:lnTo>
                <a:lnTo>
                  <a:pt x="4287" y="3815"/>
                </a:lnTo>
                <a:lnTo>
                  <a:pt x="4277" y="3812"/>
                </a:lnTo>
                <a:lnTo>
                  <a:pt x="4266" y="3810"/>
                </a:lnTo>
                <a:lnTo>
                  <a:pt x="4255" y="3808"/>
                </a:lnTo>
                <a:lnTo>
                  <a:pt x="4243" y="3807"/>
                </a:lnTo>
                <a:lnTo>
                  <a:pt x="4230" y="3807"/>
                </a:lnTo>
                <a:lnTo>
                  <a:pt x="4216" y="3806"/>
                </a:lnTo>
                <a:lnTo>
                  <a:pt x="3732" y="3806"/>
                </a:lnTo>
                <a:lnTo>
                  <a:pt x="3248" y="3806"/>
                </a:lnTo>
                <a:lnTo>
                  <a:pt x="2765" y="3806"/>
                </a:lnTo>
                <a:lnTo>
                  <a:pt x="2282" y="3806"/>
                </a:lnTo>
                <a:lnTo>
                  <a:pt x="1798" y="3806"/>
                </a:lnTo>
                <a:lnTo>
                  <a:pt x="1315" y="3806"/>
                </a:lnTo>
                <a:lnTo>
                  <a:pt x="832" y="3806"/>
                </a:lnTo>
                <a:lnTo>
                  <a:pt x="348" y="3806"/>
                </a:lnTo>
                <a:lnTo>
                  <a:pt x="335" y="3806"/>
                </a:lnTo>
                <a:lnTo>
                  <a:pt x="323" y="3806"/>
                </a:lnTo>
                <a:lnTo>
                  <a:pt x="300" y="3804"/>
                </a:lnTo>
                <a:lnTo>
                  <a:pt x="290" y="3802"/>
                </a:lnTo>
                <a:lnTo>
                  <a:pt x="280" y="3800"/>
                </a:lnTo>
                <a:lnTo>
                  <a:pt x="271" y="3798"/>
                </a:lnTo>
                <a:lnTo>
                  <a:pt x="262" y="3795"/>
                </a:lnTo>
                <a:lnTo>
                  <a:pt x="254" y="3792"/>
                </a:lnTo>
                <a:lnTo>
                  <a:pt x="246" y="3789"/>
                </a:lnTo>
                <a:lnTo>
                  <a:pt x="239" y="3785"/>
                </a:lnTo>
                <a:lnTo>
                  <a:pt x="233" y="3781"/>
                </a:lnTo>
                <a:lnTo>
                  <a:pt x="227" y="3777"/>
                </a:lnTo>
                <a:lnTo>
                  <a:pt x="221" y="3772"/>
                </a:lnTo>
                <a:lnTo>
                  <a:pt x="216" y="3767"/>
                </a:lnTo>
                <a:lnTo>
                  <a:pt x="211" y="3762"/>
                </a:lnTo>
                <a:lnTo>
                  <a:pt x="207" y="3756"/>
                </a:lnTo>
                <a:lnTo>
                  <a:pt x="203" y="3750"/>
                </a:lnTo>
                <a:lnTo>
                  <a:pt x="200" y="3744"/>
                </a:lnTo>
                <a:lnTo>
                  <a:pt x="197" y="3737"/>
                </a:lnTo>
                <a:lnTo>
                  <a:pt x="194" y="3730"/>
                </a:lnTo>
                <a:lnTo>
                  <a:pt x="192" y="3723"/>
                </a:lnTo>
                <a:lnTo>
                  <a:pt x="188" y="3707"/>
                </a:lnTo>
                <a:lnTo>
                  <a:pt x="185" y="3691"/>
                </a:lnTo>
                <a:lnTo>
                  <a:pt x="184" y="3682"/>
                </a:lnTo>
                <a:lnTo>
                  <a:pt x="183" y="3672"/>
                </a:lnTo>
                <a:lnTo>
                  <a:pt x="182" y="3653"/>
                </a:lnTo>
                <a:lnTo>
                  <a:pt x="182" y="3632"/>
                </a:lnTo>
                <a:lnTo>
                  <a:pt x="182" y="3197"/>
                </a:lnTo>
                <a:lnTo>
                  <a:pt x="182" y="2763"/>
                </a:lnTo>
                <a:lnTo>
                  <a:pt x="182" y="2329"/>
                </a:lnTo>
                <a:lnTo>
                  <a:pt x="182" y="1895"/>
                </a:lnTo>
                <a:lnTo>
                  <a:pt x="182" y="1461"/>
                </a:lnTo>
                <a:lnTo>
                  <a:pt x="182" y="1027"/>
                </a:lnTo>
                <a:lnTo>
                  <a:pt x="182" y="592"/>
                </a:lnTo>
                <a:lnTo>
                  <a:pt x="182" y="159"/>
                </a:lnTo>
                <a:lnTo>
                  <a:pt x="182" y="165"/>
                </a:lnTo>
                <a:lnTo>
                  <a:pt x="183" y="170"/>
                </a:lnTo>
                <a:lnTo>
                  <a:pt x="186" y="181"/>
                </a:lnTo>
                <a:lnTo>
                  <a:pt x="190" y="191"/>
                </a:lnTo>
                <a:lnTo>
                  <a:pt x="193" y="196"/>
                </a:lnTo>
                <a:lnTo>
                  <a:pt x="195" y="200"/>
                </a:lnTo>
                <a:lnTo>
                  <a:pt x="202" y="209"/>
                </a:lnTo>
                <a:lnTo>
                  <a:pt x="209" y="218"/>
                </a:lnTo>
                <a:lnTo>
                  <a:pt x="213" y="222"/>
                </a:lnTo>
                <a:lnTo>
                  <a:pt x="217" y="225"/>
                </a:lnTo>
                <a:lnTo>
                  <a:pt x="226" y="232"/>
                </a:lnTo>
                <a:lnTo>
                  <a:pt x="236" y="239"/>
                </a:lnTo>
                <a:lnTo>
                  <a:pt x="247" y="244"/>
                </a:lnTo>
                <a:lnTo>
                  <a:pt x="259" y="249"/>
                </a:lnTo>
                <a:lnTo>
                  <a:pt x="272" y="253"/>
                </a:lnTo>
                <a:lnTo>
                  <a:pt x="285" y="256"/>
                </a:lnTo>
                <a:lnTo>
                  <a:pt x="292" y="257"/>
                </a:lnTo>
                <a:lnTo>
                  <a:pt x="299" y="258"/>
                </a:lnTo>
                <a:lnTo>
                  <a:pt x="313" y="260"/>
                </a:lnTo>
                <a:lnTo>
                  <a:pt x="328" y="260"/>
                </a:lnTo>
                <a:lnTo>
                  <a:pt x="812" y="260"/>
                </a:lnTo>
                <a:lnTo>
                  <a:pt x="1295" y="260"/>
                </a:lnTo>
                <a:lnTo>
                  <a:pt x="1778" y="260"/>
                </a:lnTo>
                <a:lnTo>
                  <a:pt x="2263" y="260"/>
                </a:lnTo>
                <a:lnTo>
                  <a:pt x="2746" y="260"/>
                </a:lnTo>
                <a:lnTo>
                  <a:pt x="3230" y="260"/>
                </a:lnTo>
                <a:lnTo>
                  <a:pt x="3714" y="260"/>
                </a:lnTo>
                <a:lnTo>
                  <a:pt x="4198" y="260"/>
                </a:lnTo>
                <a:lnTo>
                  <a:pt x="4214" y="260"/>
                </a:lnTo>
                <a:lnTo>
                  <a:pt x="4228" y="261"/>
                </a:lnTo>
                <a:lnTo>
                  <a:pt x="4242" y="262"/>
                </a:lnTo>
                <a:lnTo>
                  <a:pt x="4255" y="263"/>
                </a:lnTo>
                <a:lnTo>
                  <a:pt x="4267" y="265"/>
                </a:lnTo>
                <a:lnTo>
                  <a:pt x="4278" y="268"/>
                </a:lnTo>
                <a:lnTo>
                  <a:pt x="4289" y="272"/>
                </a:lnTo>
                <a:lnTo>
                  <a:pt x="4298" y="276"/>
                </a:lnTo>
                <a:lnTo>
                  <a:pt x="4307" y="281"/>
                </a:lnTo>
                <a:lnTo>
                  <a:pt x="4312" y="284"/>
                </a:lnTo>
                <a:lnTo>
                  <a:pt x="4316" y="288"/>
                </a:lnTo>
                <a:lnTo>
                  <a:pt x="4320" y="291"/>
                </a:lnTo>
                <a:lnTo>
                  <a:pt x="4323" y="295"/>
                </a:lnTo>
                <a:lnTo>
                  <a:pt x="4327" y="299"/>
                </a:lnTo>
                <a:lnTo>
                  <a:pt x="4330" y="303"/>
                </a:lnTo>
                <a:lnTo>
                  <a:pt x="4336" y="313"/>
                </a:lnTo>
                <a:lnTo>
                  <a:pt x="4339" y="318"/>
                </a:lnTo>
                <a:lnTo>
                  <a:pt x="4342" y="323"/>
                </a:lnTo>
                <a:lnTo>
                  <a:pt x="4347" y="335"/>
                </a:lnTo>
                <a:lnTo>
                  <a:pt x="4351" y="349"/>
                </a:lnTo>
                <a:lnTo>
                  <a:pt x="4353" y="349"/>
                </a:lnTo>
                <a:lnTo>
                  <a:pt x="4357" y="335"/>
                </a:lnTo>
                <a:lnTo>
                  <a:pt x="4362" y="323"/>
                </a:lnTo>
                <a:lnTo>
                  <a:pt x="4367" y="313"/>
                </a:lnTo>
                <a:lnTo>
                  <a:pt x="4374" y="303"/>
                </a:lnTo>
                <a:lnTo>
                  <a:pt x="4380" y="295"/>
                </a:lnTo>
                <a:lnTo>
                  <a:pt x="4388" y="288"/>
                </a:lnTo>
                <a:lnTo>
                  <a:pt x="4396" y="281"/>
                </a:lnTo>
                <a:lnTo>
                  <a:pt x="4401" y="279"/>
                </a:lnTo>
                <a:lnTo>
                  <a:pt x="4405" y="276"/>
                </a:lnTo>
                <a:lnTo>
                  <a:pt x="4415" y="272"/>
                </a:lnTo>
                <a:lnTo>
                  <a:pt x="4425" y="268"/>
                </a:lnTo>
                <a:lnTo>
                  <a:pt x="4437" y="265"/>
                </a:lnTo>
                <a:lnTo>
                  <a:pt x="4449" y="263"/>
                </a:lnTo>
                <a:lnTo>
                  <a:pt x="4462" y="262"/>
                </a:lnTo>
                <a:lnTo>
                  <a:pt x="4475" y="261"/>
                </a:lnTo>
                <a:lnTo>
                  <a:pt x="4490" y="260"/>
                </a:lnTo>
                <a:lnTo>
                  <a:pt x="4505" y="260"/>
                </a:lnTo>
                <a:lnTo>
                  <a:pt x="4970" y="260"/>
                </a:lnTo>
                <a:lnTo>
                  <a:pt x="5436" y="260"/>
                </a:lnTo>
                <a:lnTo>
                  <a:pt x="5451" y="260"/>
                </a:lnTo>
                <a:lnTo>
                  <a:pt x="5458" y="259"/>
                </a:lnTo>
                <a:lnTo>
                  <a:pt x="5465" y="258"/>
                </a:lnTo>
                <a:lnTo>
                  <a:pt x="5479" y="256"/>
                </a:lnTo>
                <a:lnTo>
                  <a:pt x="5493" y="253"/>
                </a:lnTo>
                <a:lnTo>
                  <a:pt x="5505" y="249"/>
                </a:lnTo>
                <a:lnTo>
                  <a:pt x="5517" y="244"/>
                </a:lnTo>
                <a:lnTo>
                  <a:pt x="5528" y="239"/>
                </a:lnTo>
                <a:lnTo>
                  <a:pt x="5533" y="236"/>
                </a:lnTo>
                <a:lnTo>
                  <a:pt x="5538" y="232"/>
                </a:lnTo>
                <a:lnTo>
                  <a:pt x="5547" y="225"/>
                </a:lnTo>
                <a:lnTo>
                  <a:pt x="5551" y="222"/>
                </a:lnTo>
                <a:lnTo>
                  <a:pt x="5555" y="218"/>
                </a:lnTo>
                <a:lnTo>
                  <a:pt x="5563" y="209"/>
                </a:lnTo>
                <a:lnTo>
                  <a:pt x="5566" y="205"/>
                </a:lnTo>
                <a:lnTo>
                  <a:pt x="5569" y="200"/>
                </a:lnTo>
                <a:lnTo>
                  <a:pt x="5572" y="196"/>
                </a:lnTo>
                <a:lnTo>
                  <a:pt x="5574" y="191"/>
                </a:lnTo>
                <a:lnTo>
                  <a:pt x="5576" y="186"/>
                </a:lnTo>
                <a:lnTo>
                  <a:pt x="5578" y="181"/>
                </a:lnTo>
                <a:lnTo>
                  <a:pt x="5580" y="176"/>
                </a:lnTo>
                <a:lnTo>
                  <a:pt x="5581" y="170"/>
                </a:lnTo>
                <a:lnTo>
                  <a:pt x="5583" y="159"/>
                </a:lnTo>
                <a:lnTo>
                  <a:pt x="5583" y="592"/>
                </a:lnTo>
                <a:lnTo>
                  <a:pt x="5583" y="1027"/>
                </a:lnTo>
                <a:lnTo>
                  <a:pt x="5583" y="1461"/>
                </a:lnTo>
                <a:lnTo>
                  <a:pt x="5583" y="1895"/>
                </a:lnTo>
                <a:lnTo>
                  <a:pt x="5583" y="2329"/>
                </a:lnTo>
                <a:lnTo>
                  <a:pt x="5583" y="2763"/>
                </a:lnTo>
                <a:lnTo>
                  <a:pt x="5583" y="3197"/>
                </a:lnTo>
                <a:lnTo>
                  <a:pt x="5583" y="3632"/>
                </a:lnTo>
                <a:lnTo>
                  <a:pt x="5582" y="3653"/>
                </a:lnTo>
                <a:lnTo>
                  <a:pt x="5581" y="3672"/>
                </a:lnTo>
                <a:lnTo>
                  <a:pt x="5579" y="3691"/>
                </a:lnTo>
                <a:lnTo>
                  <a:pt x="5577" y="3707"/>
                </a:lnTo>
                <a:lnTo>
                  <a:pt x="5575" y="3715"/>
                </a:lnTo>
                <a:lnTo>
                  <a:pt x="5573" y="3723"/>
                </a:lnTo>
                <a:lnTo>
                  <a:pt x="5570" y="3730"/>
                </a:lnTo>
                <a:lnTo>
                  <a:pt x="5568" y="3737"/>
                </a:lnTo>
                <a:lnTo>
                  <a:pt x="5561" y="3750"/>
                </a:lnTo>
                <a:lnTo>
                  <a:pt x="5557" y="3756"/>
                </a:lnTo>
                <a:lnTo>
                  <a:pt x="5553" y="3762"/>
                </a:lnTo>
                <a:lnTo>
                  <a:pt x="5548" y="3767"/>
                </a:lnTo>
                <a:lnTo>
                  <a:pt x="5543" y="3772"/>
                </a:lnTo>
                <a:lnTo>
                  <a:pt x="5537" y="3777"/>
                </a:lnTo>
                <a:lnTo>
                  <a:pt x="5531" y="3781"/>
                </a:lnTo>
                <a:lnTo>
                  <a:pt x="5525" y="3785"/>
                </a:lnTo>
                <a:lnTo>
                  <a:pt x="5518" y="3789"/>
                </a:lnTo>
                <a:lnTo>
                  <a:pt x="5510" y="3792"/>
                </a:lnTo>
                <a:lnTo>
                  <a:pt x="5502" y="3795"/>
                </a:lnTo>
                <a:lnTo>
                  <a:pt x="5484" y="3800"/>
                </a:lnTo>
                <a:lnTo>
                  <a:pt x="5475" y="3802"/>
                </a:lnTo>
                <a:lnTo>
                  <a:pt x="5464" y="3804"/>
                </a:lnTo>
                <a:lnTo>
                  <a:pt x="5453" y="3805"/>
                </a:lnTo>
                <a:lnTo>
                  <a:pt x="5441" y="3806"/>
                </a:lnTo>
                <a:lnTo>
                  <a:pt x="5429" y="3806"/>
                </a:lnTo>
                <a:lnTo>
                  <a:pt x="5416" y="3806"/>
                </a:lnTo>
                <a:lnTo>
                  <a:pt x="4951" y="3806"/>
                </a:lnTo>
                <a:lnTo>
                  <a:pt x="4488" y="3806"/>
                </a:lnTo>
                <a:close/>
                <a:moveTo>
                  <a:pt x="0" y="0"/>
                </a:moveTo>
                <a:lnTo>
                  <a:pt x="721" y="0"/>
                </a:lnTo>
                <a:lnTo>
                  <a:pt x="1441" y="0"/>
                </a:lnTo>
                <a:lnTo>
                  <a:pt x="2162" y="0"/>
                </a:lnTo>
                <a:lnTo>
                  <a:pt x="2882" y="0"/>
                </a:lnTo>
                <a:lnTo>
                  <a:pt x="3603" y="0"/>
                </a:lnTo>
                <a:lnTo>
                  <a:pt x="4323" y="0"/>
                </a:lnTo>
                <a:lnTo>
                  <a:pt x="5044" y="0"/>
                </a:lnTo>
                <a:lnTo>
                  <a:pt x="5764" y="0"/>
                </a:lnTo>
                <a:lnTo>
                  <a:pt x="5764" y="540"/>
                </a:lnTo>
                <a:lnTo>
                  <a:pt x="5764" y="1081"/>
                </a:lnTo>
                <a:lnTo>
                  <a:pt x="5764" y="1621"/>
                </a:lnTo>
                <a:lnTo>
                  <a:pt x="5764" y="2162"/>
                </a:lnTo>
                <a:lnTo>
                  <a:pt x="5764" y="2703"/>
                </a:lnTo>
                <a:lnTo>
                  <a:pt x="5764" y="3243"/>
                </a:lnTo>
                <a:lnTo>
                  <a:pt x="5764" y="3784"/>
                </a:lnTo>
                <a:lnTo>
                  <a:pt x="5764" y="4325"/>
                </a:lnTo>
                <a:lnTo>
                  <a:pt x="5044" y="4325"/>
                </a:lnTo>
                <a:lnTo>
                  <a:pt x="4323" y="4325"/>
                </a:lnTo>
                <a:lnTo>
                  <a:pt x="3603" y="4325"/>
                </a:lnTo>
                <a:lnTo>
                  <a:pt x="2882" y="4325"/>
                </a:lnTo>
                <a:lnTo>
                  <a:pt x="2162" y="4325"/>
                </a:lnTo>
                <a:lnTo>
                  <a:pt x="1441" y="4325"/>
                </a:lnTo>
                <a:lnTo>
                  <a:pt x="721" y="4325"/>
                </a:lnTo>
                <a:lnTo>
                  <a:pt x="0" y="4325"/>
                </a:lnTo>
                <a:lnTo>
                  <a:pt x="0" y="3784"/>
                </a:lnTo>
                <a:lnTo>
                  <a:pt x="0" y="3243"/>
                </a:lnTo>
                <a:lnTo>
                  <a:pt x="0" y="2703"/>
                </a:lnTo>
                <a:lnTo>
                  <a:pt x="0" y="2162"/>
                </a:lnTo>
                <a:lnTo>
                  <a:pt x="0" y="1621"/>
                </a:lnTo>
                <a:lnTo>
                  <a:pt x="0" y="1081"/>
                </a:lnTo>
                <a:lnTo>
                  <a:pt x="0" y="54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71500" algn="ctr" rotWithShape="0">
              <a:prstClr val="black">
                <a:alpha val="2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i-FI" b="0">
              <a:solidFill>
                <a:srgbClr val="000000"/>
              </a:solidFill>
              <a:latin typeface="Georgia"/>
              <a:ea typeface="ＭＳ Ｐゴシック" pitchFamily="-64" charset="-128"/>
              <a:cs typeface="+mn-cs"/>
            </a:endParaRPr>
          </a:p>
        </p:txBody>
      </p:sp>
      <p:grpSp>
        <p:nvGrpSpPr>
          <p:cNvPr id="3" name="Group 13"/>
          <p:cNvGrpSpPr>
            <a:grpSpLocks/>
          </p:cNvGrpSpPr>
          <p:nvPr userDrawn="1"/>
        </p:nvGrpSpPr>
        <p:grpSpPr bwMode="auto">
          <a:xfrm>
            <a:off x="3114675" y="1795463"/>
            <a:ext cx="2911475" cy="2978150"/>
            <a:chOff x="3114675" y="1938338"/>
            <a:chExt cx="2911475" cy="2976563"/>
          </a:xfrm>
        </p:grpSpPr>
        <p:sp>
          <p:nvSpPr>
            <p:cNvPr id="4" name="Freeform 6"/>
            <p:cNvSpPr>
              <a:spLocks/>
            </p:cNvSpPr>
            <p:nvPr userDrawn="1"/>
          </p:nvSpPr>
          <p:spPr bwMode="auto">
            <a:xfrm>
              <a:off x="4425950" y="4637236"/>
              <a:ext cx="454025" cy="277665"/>
            </a:xfrm>
            <a:custGeom>
              <a:avLst/>
              <a:gdLst>
                <a:gd name="T0" fmla="*/ 2147483647 w 858"/>
                <a:gd name="T1" fmla="*/ 2147483647 h 525"/>
                <a:gd name="T2" fmla="*/ 2147483647 w 858"/>
                <a:gd name="T3" fmla="*/ 2147483647 h 525"/>
                <a:gd name="T4" fmla="*/ 2147483647 w 858"/>
                <a:gd name="T5" fmla="*/ 2147483647 h 525"/>
                <a:gd name="T6" fmla="*/ 2147483647 w 858"/>
                <a:gd name="T7" fmla="*/ 2147483647 h 525"/>
                <a:gd name="T8" fmla="*/ 2147483647 w 858"/>
                <a:gd name="T9" fmla="*/ 2147483647 h 525"/>
                <a:gd name="T10" fmla="*/ 2147483647 w 858"/>
                <a:gd name="T11" fmla="*/ 2147483647 h 525"/>
                <a:gd name="T12" fmla="*/ 2147483647 w 858"/>
                <a:gd name="T13" fmla="*/ 2147483647 h 525"/>
                <a:gd name="T14" fmla="*/ 2147483647 w 858"/>
                <a:gd name="T15" fmla="*/ 2147483647 h 525"/>
                <a:gd name="T16" fmla="*/ 2147483647 w 858"/>
                <a:gd name="T17" fmla="*/ 2147483647 h 525"/>
                <a:gd name="T18" fmla="*/ 2147483647 w 858"/>
                <a:gd name="T19" fmla="*/ 2147483647 h 525"/>
                <a:gd name="T20" fmla="*/ 2147483647 w 858"/>
                <a:gd name="T21" fmla="*/ 2147483647 h 525"/>
                <a:gd name="T22" fmla="*/ 2147483647 w 858"/>
                <a:gd name="T23" fmla="*/ 2147483647 h 525"/>
                <a:gd name="T24" fmla="*/ 2147483647 w 858"/>
                <a:gd name="T25" fmla="*/ 2147483647 h 525"/>
                <a:gd name="T26" fmla="*/ 2147483647 w 858"/>
                <a:gd name="T27" fmla="*/ 2147483647 h 525"/>
                <a:gd name="T28" fmla="*/ 2147483647 w 858"/>
                <a:gd name="T29" fmla="*/ 2147483647 h 525"/>
                <a:gd name="T30" fmla="*/ 2147483647 w 858"/>
                <a:gd name="T31" fmla="*/ 2147483647 h 525"/>
                <a:gd name="T32" fmla="*/ 2147483647 w 858"/>
                <a:gd name="T33" fmla="*/ 2147483647 h 525"/>
                <a:gd name="T34" fmla="*/ 0 w 858"/>
                <a:gd name="T35" fmla="*/ 2147483647 h 525"/>
                <a:gd name="T36" fmla="*/ 2147483647 w 858"/>
                <a:gd name="T37" fmla="*/ 2147483647 h 525"/>
                <a:gd name="T38" fmla="*/ 2147483647 w 858"/>
                <a:gd name="T39" fmla="*/ 2147483647 h 525"/>
                <a:gd name="T40" fmla="*/ 2147483647 w 858"/>
                <a:gd name="T41" fmla="*/ 2147483647 h 525"/>
                <a:gd name="T42" fmla="*/ 2147483647 w 858"/>
                <a:gd name="T43" fmla="*/ 2147483647 h 525"/>
                <a:gd name="T44" fmla="*/ 2147483647 w 858"/>
                <a:gd name="T45" fmla="*/ 2147483647 h 525"/>
                <a:gd name="T46" fmla="*/ 2147483647 w 858"/>
                <a:gd name="T47" fmla="*/ 2147483647 h 525"/>
                <a:gd name="T48" fmla="*/ 2147483647 w 858"/>
                <a:gd name="T49" fmla="*/ 2147483647 h 525"/>
                <a:gd name="T50" fmla="*/ 2147483647 w 858"/>
                <a:gd name="T51" fmla="*/ 2147483647 h 525"/>
                <a:gd name="T52" fmla="*/ 2147483647 w 858"/>
                <a:gd name="T53" fmla="*/ 2147483647 h 525"/>
                <a:gd name="T54" fmla="*/ 2147483647 w 858"/>
                <a:gd name="T55" fmla="*/ 2147483647 h 525"/>
                <a:gd name="T56" fmla="*/ 2147483647 w 858"/>
                <a:gd name="T57" fmla="*/ 2147483647 h 525"/>
                <a:gd name="T58" fmla="*/ 2147483647 w 858"/>
                <a:gd name="T59" fmla="*/ 2147483647 h 525"/>
                <a:gd name="T60" fmla="*/ 2147483647 w 858"/>
                <a:gd name="T61" fmla="*/ 2147483647 h 525"/>
                <a:gd name="T62" fmla="*/ 2147483647 w 858"/>
                <a:gd name="T63" fmla="*/ 2147483647 h 525"/>
                <a:gd name="T64" fmla="*/ 2147483647 w 858"/>
                <a:gd name="T65" fmla="*/ 2147483647 h 525"/>
                <a:gd name="T66" fmla="*/ 2147483647 w 858"/>
                <a:gd name="T67" fmla="*/ 2147483647 h 525"/>
                <a:gd name="T68" fmla="*/ 2147483647 w 858"/>
                <a:gd name="T69" fmla="*/ 2147483647 h 525"/>
                <a:gd name="T70" fmla="*/ 2147483647 w 858"/>
                <a:gd name="T71" fmla="*/ 2147483647 h 525"/>
                <a:gd name="T72" fmla="*/ 2147483647 w 858"/>
                <a:gd name="T73" fmla="*/ 2147483647 h 525"/>
                <a:gd name="T74" fmla="*/ 2147483647 w 858"/>
                <a:gd name="T75" fmla="*/ 2147483647 h 525"/>
                <a:gd name="T76" fmla="*/ 2147483647 w 858"/>
                <a:gd name="T77" fmla="*/ 2147483647 h 525"/>
                <a:gd name="T78" fmla="*/ 2147483647 w 858"/>
                <a:gd name="T79" fmla="*/ 2147483647 h 525"/>
                <a:gd name="T80" fmla="*/ 2147483647 w 858"/>
                <a:gd name="T81" fmla="*/ 2147483647 h 525"/>
                <a:gd name="T82" fmla="*/ 2147483647 w 858"/>
                <a:gd name="T83" fmla="*/ 2147483647 h 525"/>
                <a:gd name="T84" fmla="*/ 2147483647 w 858"/>
                <a:gd name="T85" fmla="*/ 2147483647 h 525"/>
                <a:gd name="T86" fmla="*/ 2147483647 w 858"/>
                <a:gd name="T87" fmla="*/ 2147483647 h 525"/>
                <a:gd name="T88" fmla="*/ 2147483647 w 858"/>
                <a:gd name="T89" fmla="*/ 2147483647 h 525"/>
                <a:gd name="T90" fmla="*/ 2147483647 w 858"/>
                <a:gd name="T91" fmla="*/ 2147483647 h 525"/>
                <a:gd name="T92" fmla="*/ 2147483647 w 858"/>
                <a:gd name="T93" fmla="*/ 2147483647 h 525"/>
                <a:gd name="T94" fmla="*/ 2147483647 w 858"/>
                <a:gd name="T95" fmla="*/ 2147483647 h 525"/>
                <a:gd name="T96" fmla="*/ 2147483647 w 858"/>
                <a:gd name="T97" fmla="*/ 2147483647 h 525"/>
                <a:gd name="T98" fmla="*/ 2147483647 w 858"/>
                <a:gd name="T99" fmla="*/ 2147483647 h 525"/>
                <a:gd name="T100" fmla="*/ 2147483647 w 858"/>
                <a:gd name="T101" fmla="*/ 2147483647 h 525"/>
                <a:gd name="T102" fmla="*/ 2147483647 w 858"/>
                <a:gd name="T103" fmla="*/ 2147483647 h 525"/>
                <a:gd name="T104" fmla="*/ 2147483647 w 858"/>
                <a:gd name="T105" fmla="*/ 2147483647 h 525"/>
                <a:gd name="T106" fmla="*/ 2147483647 w 858"/>
                <a:gd name="T107" fmla="*/ 2147483647 h 525"/>
                <a:gd name="T108" fmla="*/ 2147483647 w 858"/>
                <a:gd name="T109" fmla="*/ 2147483647 h 525"/>
                <a:gd name="T110" fmla="*/ 2147483647 w 858"/>
                <a:gd name="T111" fmla="*/ 2147483647 h 52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858" h="525">
                  <a:moveTo>
                    <a:pt x="772" y="2"/>
                  </a:moveTo>
                  <a:lnTo>
                    <a:pt x="761" y="1"/>
                  </a:lnTo>
                  <a:lnTo>
                    <a:pt x="749" y="1"/>
                  </a:lnTo>
                  <a:lnTo>
                    <a:pt x="713" y="0"/>
                  </a:lnTo>
                  <a:lnTo>
                    <a:pt x="699" y="0"/>
                  </a:lnTo>
                  <a:lnTo>
                    <a:pt x="684" y="1"/>
                  </a:lnTo>
                  <a:lnTo>
                    <a:pt x="672" y="4"/>
                  </a:lnTo>
                  <a:lnTo>
                    <a:pt x="658" y="5"/>
                  </a:lnTo>
                  <a:lnTo>
                    <a:pt x="646" y="9"/>
                  </a:lnTo>
                  <a:lnTo>
                    <a:pt x="634" y="12"/>
                  </a:lnTo>
                  <a:lnTo>
                    <a:pt x="623" y="16"/>
                  </a:lnTo>
                  <a:lnTo>
                    <a:pt x="612" y="21"/>
                  </a:lnTo>
                  <a:lnTo>
                    <a:pt x="601" y="27"/>
                  </a:lnTo>
                  <a:lnTo>
                    <a:pt x="590" y="32"/>
                  </a:lnTo>
                  <a:lnTo>
                    <a:pt x="580" y="39"/>
                  </a:lnTo>
                  <a:lnTo>
                    <a:pt x="571" y="46"/>
                  </a:lnTo>
                  <a:lnTo>
                    <a:pt x="561" y="54"/>
                  </a:lnTo>
                  <a:lnTo>
                    <a:pt x="553" y="62"/>
                  </a:lnTo>
                  <a:lnTo>
                    <a:pt x="536" y="79"/>
                  </a:lnTo>
                  <a:lnTo>
                    <a:pt x="535" y="71"/>
                  </a:lnTo>
                  <a:lnTo>
                    <a:pt x="534" y="64"/>
                  </a:lnTo>
                  <a:lnTo>
                    <a:pt x="531" y="57"/>
                  </a:lnTo>
                  <a:lnTo>
                    <a:pt x="527" y="50"/>
                  </a:lnTo>
                  <a:lnTo>
                    <a:pt x="523" y="43"/>
                  </a:lnTo>
                  <a:lnTo>
                    <a:pt x="519" y="38"/>
                  </a:lnTo>
                  <a:lnTo>
                    <a:pt x="508" y="28"/>
                  </a:lnTo>
                  <a:lnTo>
                    <a:pt x="494" y="19"/>
                  </a:lnTo>
                  <a:lnTo>
                    <a:pt x="487" y="15"/>
                  </a:lnTo>
                  <a:lnTo>
                    <a:pt x="480" y="12"/>
                  </a:lnTo>
                  <a:lnTo>
                    <a:pt x="465" y="6"/>
                  </a:lnTo>
                  <a:lnTo>
                    <a:pt x="450" y="2"/>
                  </a:lnTo>
                  <a:lnTo>
                    <a:pt x="439" y="1"/>
                  </a:lnTo>
                  <a:lnTo>
                    <a:pt x="427" y="1"/>
                  </a:lnTo>
                  <a:lnTo>
                    <a:pt x="391" y="0"/>
                  </a:lnTo>
                  <a:lnTo>
                    <a:pt x="378" y="0"/>
                  </a:lnTo>
                  <a:lnTo>
                    <a:pt x="364" y="1"/>
                  </a:lnTo>
                  <a:lnTo>
                    <a:pt x="350" y="2"/>
                  </a:lnTo>
                  <a:lnTo>
                    <a:pt x="338" y="5"/>
                  </a:lnTo>
                  <a:lnTo>
                    <a:pt x="326" y="8"/>
                  </a:lnTo>
                  <a:lnTo>
                    <a:pt x="315" y="12"/>
                  </a:lnTo>
                  <a:lnTo>
                    <a:pt x="304" y="16"/>
                  </a:lnTo>
                  <a:lnTo>
                    <a:pt x="293" y="20"/>
                  </a:lnTo>
                  <a:lnTo>
                    <a:pt x="282" y="26"/>
                  </a:lnTo>
                  <a:lnTo>
                    <a:pt x="272" y="31"/>
                  </a:lnTo>
                  <a:lnTo>
                    <a:pt x="263" y="36"/>
                  </a:lnTo>
                  <a:lnTo>
                    <a:pt x="253" y="43"/>
                  </a:lnTo>
                  <a:lnTo>
                    <a:pt x="249" y="47"/>
                  </a:lnTo>
                  <a:lnTo>
                    <a:pt x="245" y="50"/>
                  </a:lnTo>
                  <a:lnTo>
                    <a:pt x="235" y="58"/>
                  </a:lnTo>
                  <a:lnTo>
                    <a:pt x="227" y="65"/>
                  </a:lnTo>
                  <a:lnTo>
                    <a:pt x="219" y="73"/>
                  </a:lnTo>
                  <a:lnTo>
                    <a:pt x="233" y="5"/>
                  </a:lnTo>
                  <a:lnTo>
                    <a:pt x="100" y="5"/>
                  </a:lnTo>
                  <a:lnTo>
                    <a:pt x="0" y="525"/>
                  </a:lnTo>
                  <a:lnTo>
                    <a:pt x="133" y="525"/>
                  </a:lnTo>
                  <a:lnTo>
                    <a:pt x="197" y="191"/>
                  </a:lnTo>
                  <a:lnTo>
                    <a:pt x="200" y="177"/>
                  </a:lnTo>
                  <a:lnTo>
                    <a:pt x="204" y="165"/>
                  </a:lnTo>
                  <a:lnTo>
                    <a:pt x="208" y="154"/>
                  </a:lnTo>
                  <a:lnTo>
                    <a:pt x="212" y="145"/>
                  </a:lnTo>
                  <a:lnTo>
                    <a:pt x="216" y="136"/>
                  </a:lnTo>
                  <a:lnTo>
                    <a:pt x="222" y="128"/>
                  </a:lnTo>
                  <a:lnTo>
                    <a:pt x="227" y="121"/>
                  </a:lnTo>
                  <a:lnTo>
                    <a:pt x="234" y="114"/>
                  </a:lnTo>
                  <a:lnTo>
                    <a:pt x="239" y="109"/>
                  </a:lnTo>
                  <a:lnTo>
                    <a:pt x="248" y="104"/>
                  </a:lnTo>
                  <a:lnTo>
                    <a:pt x="264" y="94"/>
                  </a:lnTo>
                  <a:lnTo>
                    <a:pt x="283" y="84"/>
                  </a:lnTo>
                  <a:lnTo>
                    <a:pt x="305" y="76"/>
                  </a:lnTo>
                  <a:lnTo>
                    <a:pt x="319" y="72"/>
                  </a:lnTo>
                  <a:lnTo>
                    <a:pt x="332" y="69"/>
                  </a:lnTo>
                  <a:lnTo>
                    <a:pt x="346" y="68"/>
                  </a:lnTo>
                  <a:lnTo>
                    <a:pt x="358" y="67"/>
                  </a:lnTo>
                  <a:lnTo>
                    <a:pt x="369" y="68"/>
                  </a:lnTo>
                  <a:lnTo>
                    <a:pt x="379" y="69"/>
                  </a:lnTo>
                  <a:lnTo>
                    <a:pt x="387" y="71"/>
                  </a:lnTo>
                  <a:lnTo>
                    <a:pt x="391" y="73"/>
                  </a:lnTo>
                  <a:lnTo>
                    <a:pt x="394" y="75"/>
                  </a:lnTo>
                  <a:lnTo>
                    <a:pt x="397" y="78"/>
                  </a:lnTo>
                  <a:lnTo>
                    <a:pt x="400" y="79"/>
                  </a:lnTo>
                  <a:lnTo>
                    <a:pt x="401" y="83"/>
                  </a:lnTo>
                  <a:lnTo>
                    <a:pt x="402" y="86"/>
                  </a:lnTo>
                  <a:lnTo>
                    <a:pt x="402" y="90"/>
                  </a:lnTo>
                  <a:lnTo>
                    <a:pt x="404" y="94"/>
                  </a:lnTo>
                  <a:lnTo>
                    <a:pt x="402" y="104"/>
                  </a:lnTo>
                  <a:lnTo>
                    <a:pt x="401" y="106"/>
                  </a:lnTo>
                  <a:lnTo>
                    <a:pt x="320" y="525"/>
                  </a:lnTo>
                  <a:lnTo>
                    <a:pt x="453" y="525"/>
                  </a:lnTo>
                  <a:lnTo>
                    <a:pt x="515" y="210"/>
                  </a:lnTo>
                  <a:lnTo>
                    <a:pt x="516" y="201"/>
                  </a:lnTo>
                  <a:lnTo>
                    <a:pt x="519" y="187"/>
                  </a:lnTo>
                  <a:lnTo>
                    <a:pt x="523" y="173"/>
                  </a:lnTo>
                  <a:lnTo>
                    <a:pt x="527" y="161"/>
                  </a:lnTo>
                  <a:lnTo>
                    <a:pt x="531" y="151"/>
                  </a:lnTo>
                  <a:lnTo>
                    <a:pt x="535" y="142"/>
                  </a:lnTo>
                  <a:lnTo>
                    <a:pt x="541" y="132"/>
                  </a:lnTo>
                  <a:lnTo>
                    <a:pt x="546" y="124"/>
                  </a:lnTo>
                  <a:lnTo>
                    <a:pt x="553" y="117"/>
                  </a:lnTo>
                  <a:lnTo>
                    <a:pt x="560" y="112"/>
                  </a:lnTo>
                  <a:lnTo>
                    <a:pt x="567" y="105"/>
                  </a:lnTo>
                  <a:lnTo>
                    <a:pt x="575" y="99"/>
                  </a:lnTo>
                  <a:lnTo>
                    <a:pt x="584" y="94"/>
                  </a:lnTo>
                  <a:lnTo>
                    <a:pt x="594" y="90"/>
                  </a:lnTo>
                  <a:lnTo>
                    <a:pt x="604" y="84"/>
                  </a:lnTo>
                  <a:lnTo>
                    <a:pt x="627" y="76"/>
                  </a:lnTo>
                  <a:lnTo>
                    <a:pt x="640" y="72"/>
                  </a:lnTo>
                  <a:lnTo>
                    <a:pt x="654" y="69"/>
                  </a:lnTo>
                  <a:lnTo>
                    <a:pt x="668" y="68"/>
                  </a:lnTo>
                  <a:lnTo>
                    <a:pt x="680" y="67"/>
                  </a:lnTo>
                  <a:lnTo>
                    <a:pt x="691" y="68"/>
                  </a:lnTo>
                  <a:lnTo>
                    <a:pt x="702" y="69"/>
                  </a:lnTo>
                  <a:lnTo>
                    <a:pt x="710" y="71"/>
                  </a:lnTo>
                  <a:lnTo>
                    <a:pt x="713" y="73"/>
                  </a:lnTo>
                  <a:lnTo>
                    <a:pt x="716" y="75"/>
                  </a:lnTo>
                  <a:lnTo>
                    <a:pt x="718" y="78"/>
                  </a:lnTo>
                  <a:lnTo>
                    <a:pt x="721" y="79"/>
                  </a:lnTo>
                  <a:lnTo>
                    <a:pt x="723" y="83"/>
                  </a:lnTo>
                  <a:lnTo>
                    <a:pt x="724" y="86"/>
                  </a:lnTo>
                  <a:lnTo>
                    <a:pt x="724" y="90"/>
                  </a:lnTo>
                  <a:lnTo>
                    <a:pt x="725" y="94"/>
                  </a:lnTo>
                  <a:lnTo>
                    <a:pt x="724" y="104"/>
                  </a:lnTo>
                  <a:lnTo>
                    <a:pt x="668" y="391"/>
                  </a:lnTo>
                  <a:lnTo>
                    <a:pt x="666" y="406"/>
                  </a:lnTo>
                  <a:lnTo>
                    <a:pt x="665" y="421"/>
                  </a:lnTo>
                  <a:lnTo>
                    <a:pt x="665" y="435"/>
                  </a:lnTo>
                  <a:lnTo>
                    <a:pt x="666" y="447"/>
                  </a:lnTo>
                  <a:lnTo>
                    <a:pt x="669" y="459"/>
                  </a:lnTo>
                  <a:lnTo>
                    <a:pt x="671" y="465"/>
                  </a:lnTo>
                  <a:lnTo>
                    <a:pt x="673" y="469"/>
                  </a:lnTo>
                  <a:lnTo>
                    <a:pt x="679" y="480"/>
                  </a:lnTo>
                  <a:lnTo>
                    <a:pt x="684" y="488"/>
                  </a:lnTo>
                  <a:lnTo>
                    <a:pt x="692" y="496"/>
                  </a:lnTo>
                  <a:lnTo>
                    <a:pt x="701" y="503"/>
                  </a:lnTo>
                  <a:lnTo>
                    <a:pt x="710" y="510"/>
                  </a:lnTo>
                  <a:lnTo>
                    <a:pt x="721" y="515"/>
                  </a:lnTo>
                  <a:lnTo>
                    <a:pt x="734" y="520"/>
                  </a:lnTo>
                  <a:lnTo>
                    <a:pt x="746" y="522"/>
                  </a:lnTo>
                  <a:lnTo>
                    <a:pt x="760" y="524"/>
                  </a:lnTo>
                  <a:lnTo>
                    <a:pt x="775" y="525"/>
                  </a:lnTo>
                  <a:lnTo>
                    <a:pt x="799" y="524"/>
                  </a:lnTo>
                  <a:lnTo>
                    <a:pt x="810" y="524"/>
                  </a:lnTo>
                  <a:lnTo>
                    <a:pt x="806" y="518"/>
                  </a:lnTo>
                  <a:lnTo>
                    <a:pt x="802" y="510"/>
                  </a:lnTo>
                  <a:lnTo>
                    <a:pt x="798" y="499"/>
                  </a:lnTo>
                  <a:lnTo>
                    <a:pt x="795" y="492"/>
                  </a:lnTo>
                  <a:lnTo>
                    <a:pt x="794" y="485"/>
                  </a:lnTo>
                  <a:lnTo>
                    <a:pt x="792" y="477"/>
                  </a:lnTo>
                  <a:lnTo>
                    <a:pt x="792" y="468"/>
                  </a:lnTo>
                  <a:lnTo>
                    <a:pt x="792" y="446"/>
                  </a:lnTo>
                  <a:lnTo>
                    <a:pt x="792" y="435"/>
                  </a:lnTo>
                  <a:lnTo>
                    <a:pt x="795" y="422"/>
                  </a:lnTo>
                  <a:lnTo>
                    <a:pt x="857" y="99"/>
                  </a:lnTo>
                  <a:lnTo>
                    <a:pt x="858" y="90"/>
                  </a:lnTo>
                  <a:lnTo>
                    <a:pt x="858" y="80"/>
                  </a:lnTo>
                  <a:lnTo>
                    <a:pt x="857" y="72"/>
                  </a:lnTo>
                  <a:lnTo>
                    <a:pt x="855" y="62"/>
                  </a:lnTo>
                  <a:lnTo>
                    <a:pt x="851" y="54"/>
                  </a:lnTo>
                  <a:lnTo>
                    <a:pt x="847" y="47"/>
                  </a:lnTo>
                  <a:lnTo>
                    <a:pt x="842" y="41"/>
                  </a:lnTo>
                  <a:lnTo>
                    <a:pt x="836" y="34"/>
                  </a:lnTo>
                  <a:lnTo>
                    <a:pt x="829" y="28"/>
                  </a:lnTo>
                  <a:lnTo>
                    <a:pt x="823" y="23"/>
                  </a:lnTo>
                  <a:lnTo>
                    <a:pt x="814" y="17"/>
                  </a:lnTo>
                  <a:lnTo>
                    <a:pt x="806" y="13"/>
                  </a:lnTo>
                  <a:lnTo>
                    <a:pt x="798" y="10"/>
                  </a:lnTo>
                  <a:lnTo>
                    <a:pt x="790" y="6"/>
                  </a:lnTo>
                  <a:lnTo>
                    <a:pt x="780" y="5"/>
                  </a:lnTo>
                  <a:lnTo>
                    <a:pt x="772" y="2"/>
                  </a:lnTo>
                  <a:close/>
                </a:path>
              </a:pathLst>
            </a:custGeom>
            <a:solidFill>
              <a:srgbClr val="11111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7C161B"/>
                </a:buClr>
                <a:buFontTx/>
                <a:buChar char="•"/>
                <a:defRPr/>
              </a:pPr>
              <a:endParaRPr lang="fi-FI" b="0">
                <a:solidFill>
                  <a:srgbClr val="7E080E"/>
                </a:solidFill>
                <a:latin typeface="Verdana" pitchFamily="-64" charset="0"/>
                <a:ea typeface="ＭＳ Ｐゴシック" pitchFamily="-64" charset="-128"/>
                <a:cs typeface="+mn-cs"/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 userDrawn="1"/>
          </p:nvSpPr>
          <p:spPr bwMode="auto">
            <a:xfrm>
              <a:off x="4922838" y="4640409"/>
              <a:ext cx="284162" cy="274492"/>
            </a:xfrm>
            <a:custGeom>
              <a:avLst/>
              <a:gdLst>
                <a:gd name="T0" fmla="*/ 2147483647 w 538"/>
                <a:gd name="T1" fmla="*/ 2147483647 h 519"/>
                <a:gd name="T2" fmla="*/ 2147483647 w 538"/>
                <a:gd name="T3" fmla="*/ 2147483647 h 519"/>
                <a:gd name="T4" fmla="*/ 2147483647 w 538"/>
                <a:gd name="T5" fmla="*/ 2147483647 h 519"/>
                <a:gd name="T6" fmla="*/ 2147483647 w 538"/>
                <a:gd name="T7" fmla="*/ 2147483647 h 519"/>
                <a:gd name="T8" fmla="*/ 2147483647 w 538"/>
                <a:gd name="T9" fmla="*/ 2147483647 h 519"/>
                <a:gd name="T10" fmla="*/ 2147483647 w 538"/>
                <a:gd name="T11" fmla="*/ 2147483647 h 519"/>
                <a:gd name="T12" fmla="*/ 2147483647 w 538"/>
                <a:gd name="T13" fmla="*/ 2147483647 h 519"/>
                <a:gd name="T14" fmla="*/ 2147483647 w 538"/>
                <a:gd name="T15" fmla="*/ 2147483647 h 519"/>
                <a:gd name="T16" fmla="*/ 2147483647 w 538"/>
                <a:gd name="T17" fmla="*/ 2147483647 h 519"/>
                <a:gd name="T18" fmla="*/ 2147483647 w 538"/>
                <a:gd name="T19" fmla="*/ 2147483647 h 519"/>
                <a:gd name="T20" fmla="*/ 2147483647 w 538"/>
                <a:gd name="T21" fmla="*/ 2147483647 h 519"/>
                <a:gd name="T22" fmla="*/ 2147483647 w 538"/>
                <a:gd name="T23" fmla="*/ 2147483647 h 519"/>
                <a:gd name="T24" fmla="*/ 2147483647 w 538"/>
                <a:gd name="T25" fmla="*/ 2147483647 h 519"/>
                <a:gd name="T26" fmla="*/ 2147483647 w 538"/>
                <a:gd name="T27" fmla="*/ 2147483647 h 519"/>
                <a:gd name="T28" fmla="*/ 2147483647 w 538"/>
                <a:gd name="T29" fmla="*/ 0 h 519"/>
                <a:gd name="T30" fmla="*/ 2147483647 w 538"/>
                <a:gd name="T31" fmla="*/ 2147483647 h 519"/>
                <a:gd name="T32" fmla="*/ 2147483647 w 538"/>
                <a:gd name="T33" fmla="*/ 2147483647 h 519"/>
                <a:gd name="T34" fmla="*/ 2147483647 w 538"/>
                <a:gd name="T35" fmla="*/ 2147483647 h 519"/>
                <a:gd name="T36" fmla="*/ 2147483647 w 538"/>
                <a:gd name="T37" fmla="*/ 2147483647 h 519"/>
                <a:gd name="T38" fmla="*/ 2147483647 w 538"/>
                <a:gd name="T39" fmla="*/ 2147483647 h 519"/>
                <a:gd name="T40" fmla="*/ 2147483647 w 538"/>
                <a:gd name="T41" fmla="*/ 2147483647 h 519"/>
                <a:gd name="T42" fmla="*/ 2147483647 w 538"/>
                <a:gd name="T43" fmla="*/ 2147483647 h 519"/>
                <a:gd name="T44" fmla="*/ 2147483647 w 538"/>
                <a:gd name="T45" fmla="*/ 2147483647 h 519"/>
                <a:gd name="T46" fmla="*/ 2147483647 w 538"/>
                <a:gd name="T47" fmla="*/ 2147483647 h 519"/>
                <a:gd name="T48" fmla="*/ 2147483647 w 538"/>
                <a:gd name="T49" fmla="*/ 2147483647 h 519"/>
                <a:gd name="T50" fmla="*/ 2147483647 w 538"/>
                <a:gd name="T51" fmla="*/ 2147483647 h 519"/>
                <a:gd name="T52" fmla="*/ 2147483647 w 538"/>
                <a:gd name="T53" fmla="*/ 2147483647 h 519"/>
                <a:gd name="T54" fmla="*/ 2147483647 w 538"/>
                <a:gd name="T55" fmla="*/ 2147483647 h 519"/>
                <a:gd name="T56" fmla="*/ 2147483647 w 538"/>
                <a:gd name="T57" fmla="*/ 2147483647 h 519"/>
                <a:gd name="T58" fmla="*/ 2147483647 w 538"/>
                <a:gd name="T59" fmla="*/ 2147483647 h 519"/>
                <a:gd name="T60" fmla="*/ 2147483647 w 538"/>
                <a:gd name="T61" fmla="*/ 2147483647 h 519"/>
                <a:gd name="T62" fmla="*/ 2147483647 w 538"/>
                <a:gd name="T63" fmla="*/ 2147483647 h 519"/>
                <a:gd name="T64" fmla="*/ 2147483647 w 538"/>
                <a:gd name="T65" fmla="*/ 2147483647 h 519"/>
                <a:gd name="T66" fmla="*/ 2147483647 w 538"/>
                <a:gd name="T67" fmla="*/ 2147483647 h 519"/>
                <a:gd name="T68" fmla="*/ 2147483647 w 538"/>
                <a:gd name="T69" fmla="*/ 2147483647 h 519"/>
                <a:gd name="T70" fmla="*/ 2147483647 w 538"/>
                <a:gd name="T71" fmla="*/ 2147483647 h 519"/>
                <a:gd name="T72" fmla="*/ 2147483647 w 538"/>
                <a:gd name="T73" fmla="*/ 2147483647 h 519"/>
                <a:gd name="T74" fmla="*/ 2147483647 w 538"/>
                <a:gd name="T75" fmla="*/ 2147483647 h 519"/>
                <a:gd name="T76" fmla="*/ 2147483647 w 538"/>
                <a:gd name="T77" fmla="*/ 2147483647 h 519"/>
                <a:gd name="T78" fmla="*/ 2147483647 w 538"/>
                <a:gd name="T79" fmla="*/ 2147483647 h 519"/>
                <a:gd name="T80" fmla="*/ 2147483647 w 538"/>
                <a:gd name="T81" fmla="*/ 2147483647 h 519"/>
                <a:gd name="T82" fmla="*/ 2147483647 w 538"/>
                <a:gd name="T83" fmla="*/ 2147483647 h 519"/>
                <a:gd name="T84" fmla="*/ 2147483647 w 538"/>
                <a:gd name="T85" fmla="*/ 2147483647 h 519"/>
                <a:gd name="T86" fmla="*/ 2147483647 w 538"/>
                <a:gd name="T87" fmla="*/ 2147483647 h 519"/>
                <a:gd name="T88" fmla="*/ 2147483647 w 538"/>
                <a:gd name="T89" fmla="*/ 2147483647 h 519"/>
                <a:gd name="T90" fmla="*/ 2147483647 w 538"/>
                <a:gd name="T91" fmla="*/ 2147483647 h 519"/>
                <a:gd name="T92" fmla="*/ 2147483647 w 538"/>
                <a:gd name="T93" fmla="*/ 2147483647 h 519"/>
                <a:gd name="T94" fmla="*/ 2147483647 w 538"/>
                <a:gd name="T95" fmla="*/ 2147483647 h 519"/>
                <a:gd name="T96" fmla="*/ 2147483647 w 538"/>
                <a:gd name="T97" fmla="*/ 2147483647 h 519"/>
                <a:gd name="T98" fmla="*/ 2147483647 w 538"/>
                <a:gd name="T99" fmla="*/ 2147483647 h 519"/>
                <a:gd name="T100" fmla="*/ 2147483647 w 538"/>
                <a:gd name="T101" fmla="*/ 2147483647 h 51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38" h="519">
                  <a:moveTo>
                    <a:pt x="193" y="264"/>
                  </a:moveTo>
                  <a:lnTo>
                    <a:pt x="174" y="256"/>
                  </a:lnTo>
                  <a:lnTo>
                    <a:pt x="154" y="246"/>
                  </a:lnTo>
                  <a:lnTo>
                    <a:pt x="176" y="134"/>
                  </a:lnTo>
                  <a:lnTo>
                    <a:pt x="178" y="125"/>
                  </a:lnTo>
                  <a:lnTo>
                    <a:pt x="181" y="116"/>
                  </a:lnTo>
                  <a:lnTo>
                    <a:pt x="184" y="108"/>
                  </a:lnTo>
                  <a:lnTo>
                    <a:pt x="188" y="101"/>
                  </a:lnTo>
                  <a:lnTo>
                    <a:pt x="192" y="94"/>
                  </a:lnTo>
                  <a:lnTo>
                    <a:pt x="198" y="88"/>
                  </a:lnTo>
                  <a:lnTo>
                    <a:pt x="203" y="82"/>
                  </a:lnTo>
                  <a:lnTo>
                    <a:pt x="209" y="77"/>
                  </a:lnTo>
                  <a:lnTo>
                    <a:pt x="215" y="73"/>
                  </a:lnTo>
                  <a:lnTo>
                    <a:pt x="224" y="68"/>
                  </a:lnTo>
                  <a:lnTo>
                    <a:pt x="230" y="64"/>
                  </a:lnTo>
                  <a:lnTo>
                    <a:pt x="239" y="62"/>
                  </a:lnTo>
                  <a:lnTo>
                    <a:pt x="247" y="59"/>
                  </a:lnTo>
                  <a:lnTo>
                    <a:pt x="256" y="57"/>
                  </a:lnTo>
                  <a:lnTo>
                    <a:pt x="266" y="56"/>
                  </a:lnTo>
                  <a:lnTo>
                    <a:pt x="276" y="56"/>
                  </a:lnTo>
                  <a:lnTo>
                    <a:pt x="363" y="56"/>
                  </a:lnTo>
                  <a:lnTo>
                    <a:pt x="374" y="57"/>
                  </a:lnTo>
                  <a:lnTo>
                    <a:pt x="380" y="57"/>
                  </a:lnTo>
                  <a:lnTo>
                    <a:pt x="384" y="59"/>
                  </a:lnTo>
                  <a:lnTo>
                    <a:pt x="392" y="63"/>
                  </a:lnTo>
                  <a:lnTo>
                    <a:pt x="395" y="64"/>
                  </a:lnTo>
                  <a:lnTo>
                    <a:pt x="397" y="67"/>
                  </a:lnTo>
                  <a:lnTo>
                    <a:pt x="400" y="70"/>
                  </a:lnTo>
                  <a:lnTo>
                    <a:pt x="402" y="73"/>
                  </a:lnTo>
                  <a:lnTo>
                    <a:pt x="404" y="77"/>
                  </a:lnTo>
                  <a:lnTo>
                    <a:pt x="404" y="79"/>
                  </a:lnTo>
                  <a:lnTo>
                    <a:pt x="406" y="88"/>
                  </a:lnTo>
                  <a:lnTo>
                    <a:pt x="404" y="99"/>
                  </a:lnTo>
                  <a:lnTo>
                    <a:pt x="391" y="166"/>
                  </a:lnTo>
                  <a:lnTo>
                    <a:pt x="389" y="174"/>
                  </a:lnTo>
                  <a:lnTo>
                    <a:pt x="386" y="182"/>
                  </a:lnTo>
                  <a:lnTo>
                    <a:pt x="384" y="189"/>
                  </a:lnTo>
                  <a:lnTo>
                    <a:pt x="381" y="197"/>
                  </a:lnTo>
                  <a:lnTo>
                    <a:pt x="377" y="204"/>
                  </a:lnTo>
                  <a:lnTo>
                    <a:pt x="373" y="209"/>
                  </a:lnTo>
                  <a:lnTo>
                    <a:pt x="363" y="222"/>
                  </a:lnTo>
                  <a:lnTo>
                    <a:pt x="358" y="227"/>
                  </a:lnTo>
                  <a:lnTo>
                    <a:pt x="352" y="233"/>
                  </a:lnTo>
                  <a:lnTo>
                    <a:pt x="345" y="238"/>
                  </a:lnTo>
                  <a:lnTo>
                    <a:pt x="339" y="242"/>
                  </a:lnTo>
                  <a:lnTo>
                    <a:pt x="326" y="250"/>
                  </a:lnTo>
                  <a:lnTo>
                    <a:pt x="311" y="257"/>
                  </a:lnTo>
                  <a:lnTo>
                    <a:pt x="304" y="260"/>
                  </a:lnTo>
                  <a:lnTo>
                    <a:pt x="298" y="263"/>
                  </a:lnTo>
                  <a:lnTo>
                    <a:pt x="281" y="267"/>
                  </a:lnTo>
                  <a:lnTo>
                    <a:pt x="266" y="270"/>
                  </a:lnTo>
                  <a:lnTo>
                    <a:pt x="251" y="272"/>
                  </a:lnTo>
                  <a:lnTo>
                    <a:pt x="236" y="272"/>
                  </a:lnTo>
                  <a:lnTo>
                    <a:pt x="221" y="271"/>
                  </a:lnTo>
                  <a:lnTo>
                    <a:pt x="207" y="268"/>
                  </a:lnTo>
                  <a:lnTo>
                    <a:pt x="193" y="264"/>
                  </a:lnTo>
                  <a:close/>
                  <a:moveTo>
                    <a:pt x="465" y="3"/>
                  </a:moveTo>
                  <a:lnTo>
                    <a:pt x="455" y="1"/>
                  </a:lnTo>
                  <a:lnTo>
                    <a:pt x="440" y="0"/>
                  </a:lnTo>
                  <a:lnTo>
                    <a:pt x="403" y="0"/>
                  </a:lnTo>
                  <a:lnTo>
                    <a:pt x="236" y="0"/>
                  </a:lnTo>
                  <a:lnTo>
                    <a:pt x="219" y="0"/>
                  </a:lnTo>
                  <a:lnTo>
                    <a:pt x="202" y="3"/>
                  </a:lnTo>
                  <a:lnTo>
                    <a:pt x="185" y="5"/>
                  </a:lnTo>
                  <a:lnTo>
                    <a:pt x="170" y="10"/>
                  </a:lnTo>
                  <a:lnTo>
                    <a:pt x="154" y="15"/>
                  </a:lnTo>
                  <a:lnTo>
                    <a:pt x="139" y="22"/>
                  </a:lnTo>
                  <a:lnTo>
                    <a:pt x="125" y="29"/>
                  </a:lnTo>
                  <a:lnTo>
                    <a:pt x="111" y="37"/>
                  </a:lnTo>
                  <a:lnTo>
                    <a:pt x="99" y="47"/>
                  </a:lnTo>
                  <a:lnTo>
                    <a:pt x="87" y="57"/>
                  </a:lnTo>
                  <a:lnTo>
                    <a:pt x="76" y="68"/>
                  </a:lnTo>
                  <a:lnTo>
                    <a:pt x="72" y="75"/>
                  </a:lnTo>
                  <a:lnTo>
                    <a:pt x="68" y="81"/>
                  </a:lnTo>
                  <a:lnTo>
                    <a:pt x="63" y="88"/>
                  </a:lnTo>
                  <a:lnTo>
                    <a:pt x="59" y="94"/>
                  </a:lnTo>
                  <a:lnTo>
                    <a:pt x="53" y="108"/>
                  </a:lnTo>
                  <a:lnTo>
                    <a:pt x="47" y="123"/>
                  </a:lnTo>
                  <a:lnTo>
                    <a:pt x="43" y="138"/>
                  </a:lnTo>
                  <a:lnTo>
                    <a:pt x="3" y="343"/>
                  </a:lnTo>
                  <a:lnTo>
                    <a:pt x="2" y="352"/>
                  </a:lnTo>
                  <a:lnTo>
                    <a:pt x="0" y="361"/>
                  </a:lnTo>
                  <a:lnTo>
                    <a:pt x="0" y="379"/>
                  </a:lnTo>
                  <a:lnTo>
                    <a:pt x="2" y="387"/>
                  </a:lnTo>
                  <a:lnTo>
                    <a:pt x="3" y="397"/>
                  </a:lnTo>
                  <a:lnTo>
                    <a:pt x="7" y="412"/>
                  </a:lnTo>
                  <a:lnTo>
                    <a:pt x="13" y="428"/>
                  </a:lnTo>
                  <a:lnTo>
                    <a:pt x="17" y="435"/>
                  </a:lnTo>
                  <a:lnTo>
                    <a:pt x="21" y="442"/>
                  </a:lnTo>
                  <a:lnTo>
                    <a:pt x="27" y="449"/>
                  </a:lnTo>
                  <a:lnTo>
                    <a:pt x="32" y="456"/>
                  </a:lnTo>
                  <a:lnTo>
                    <a:pt x="37" y="463"/>
                  </a:lnTo>
                  <a:lnTo>
                    <a:pt x="43" y="468"/>
                  </a:lnTo>
                  <a:lnTo>
                    <a:pt x="50" y="473"/>
                  </a:lnTo>
                  <a:lnTo>
                    <a:pt x="57" y="479"/>
                  </a:lnTo>
                  <a:lnTo>
                    <a:pt x="73" y="490"/>
                  </a:lnTo>
                  <a:lnTo>
                    <a:pt x="81" y="494"/>
                  </a:lnTo>
                  <a:lnTo>
                    <a:pt x="89" y="498"/>
                  </a:lnTo>
                  <a:lnTo>
                    <a:pt x="99" y="502"/>
                  </a:lnTo>
                  <a:lnTo>
                    <a:pt x="109" y="505"/>
                  </a:lnTo>
                  <a:lnTo>
                    <a:pt x="128" y="512"/>
                  </a:lnTo>
                  <a:lnTo>
                    <a:pt x="139" y="513"/>
                  </a:lnTo>
                  <a:lnTo>
                    <a:pt x="150" y="516"/>
                  </a:lnTo>
                  <a:lnTo>
                    <a:pt x="172" y="519"/>
                  </a:lnTo>
                  <a:lnTo>
                    <a:pt x="196" y="519"/>
                  </a:lnTo>
                  <a:lnTo>
                    <a:pt x="218" y="519"/>
                  </a:lnTo>
                  <a:lnTo>
                    <a:pt x="239" y="517"/>
                  </a:lnTo>
                  <a:lnTo>
                    <a:pt x="259" y="513"/>
                  </a:lnTo>
                  <a:lnTo>
                    <a:pt x="278" y="510"/>
                  </a:lnTo>
                  <a:lnTo>
                    <a:pt x="298" y="505"/>
                  </a:lnTo>
                  <a:lnTo>
                    <a:pt x="315" y="499"/>
                  </a:lnTo>
                  <a:lnTo>
                    <a:pt x="333" y="493"/>
                  </a:lnTo>
                  <a:lnTo>
                    <a:pt x="350" y="486"/>
                  </a:lnTo>
                  <a:lnTo>
                    <a:pt x="365" y="478"/>
                  </a:lnTo>
                  <a:lnTo>
                    <a:pt x="373" y="472"/>
                  </a:lnTo>
                  <a:lnTo>
                    <a:pt x="380" y="468"/>
                  </a:lnTo>
                  <a:lnTo>
                    <a:pt x="395" y="458"/>
                  </a:lnTo>
                  <a:lnTo>
                    <a:pt x="408" y="447"/>
                  </a:lnTo>
                  <a:lnTo>
                    <a:pt x="421" y="437"/>
                  </a:lnTo>
                  <a:lnTo>
                    <a:pt x="433" y="424"/>
                  </a:lnTo>
                  <a:lnTo>
                    <a:pt x="444" y="412"/>
                  </a:lnTo>
                  <a:lnTo>
                    <a:pt x="455" y="400"/>
                  </a:lnTo>
                  <a:lnTo>
                    <a:pt x="408" y="375"/>
                  </a:lnTo>
                  <a:lnTo>
                    <a:pt x="403" y="380"/>
                  </a:lnTo>
                  <a:lnTo>
                    <a:pt x="399" y="387"/>
                  </a:lnTo>
                  <a:lnTo>
                    <a:pt x="393" y="393"/>
                  </a:lnTo>
                  <a:lnTo>
                    <a:pt x="386" y="398"/>
                  </a:lnTo>
                  <a:lnTo>
                    <a:pt x="373" y="411"/>
                  </a:lnTo>
                  <a:lnTo>
                    <a:pt x="366" y="416"/>
                  </a:lnTo>
                  <a:lnTo>
                    <a:pt x="358" y="421"/>
                  </a:lnTo>
                  <a:lnTo>
                    <a:pt x="343" y="431"/>
                  </a:lnTo>
                  <a:lnTo>
                    <a:pt x="326" y="441"/>
                  </a:lnTo>
                  <a:lnTo>
                    <a:pt x="310" y="447"/>
                  </a:lnTo>
                  <a:lnTo>
                    <a:pt x="292" y="454"/>
                  </a:lnTo>
                  <a:lnTo>
                    <a:pt x="278" y="458"/>
                  </a:lnTo>
                  <a:lnTo>
                    <a:pt x="263" y="461"/>
                  </a:lnTo>
                  <a:lnTo>
                    <a:pt x="247" y="463"/>
                  </a:lnTo>
                  <a:lnTo>
                    <a:pt x="232" y="463"/>
                  </a:lnTo>
                  <a:lnTo>
                    <a:pt x="217" y="463"/>
                  </a:lnTo>
                  <a:lnTo>
                    <a:pt x="203" y="460"/>
                  </a:lnTo>
                  <a:lnTo>
                    <a:pt x="189" y="456"/>
                  </a:lnTo>
                  <a:lnTo>
                    <a:pt x="177" y="452"/>
                  </a:lnTo>
                  <a:lnTo>
                    <a:pt x="170" y="449"/>
                  </a:lnTo>
                  <a:lnTo>
                    <a:pt x="165" y="446"/>
                  </a:lnTo>
                  <a:lnTo>
                    <a:pt x="155" y="438"/>
                  </a:lnTo>
                  <a:lnTo>
                    <a:pt x="146" y="430"/>
                  </a:lnTo>
                  <a:lnTo>
                    <a:pt x="141" y="424"/>
                  </a:lnTo>
                  <a:lnTo>
                    <a:pt x="139" y="420"/>
                  </a:lnTo>
                  <a:lnTo>
                    <a:pt x="136" y="415"/>
                  </a:lnTo>
                  <a:lnTo>
                    <a:pt x="133" y="408"/>
                  </a:lnTo>
                  <a:lnTo>
                    <a:pt x="132" y="402"/>
                  </a:lnTo>
                  <a:lnTo>
                    <a:pt x="131" y="395"/>
                  </a:lnTo>
                  <a:lnTo>
                    <a:pt x="129" y="389"/>
                  </a:lnTo>
                  <a:lnTo>
                    <a:pt x="129" y="380"/>
                  </a:lnTo>
                  <a:lnTo>
                    <a:pt x="131" y="374"/>
                  </a:lnTo>
                  <a:lnTo>
                    <a:pt x="132" y="365"/>
                  </a:lnTo>
                  <a:lnTo>
                    <a:pt x="143" y="305"/>
                  </a:lnTo>
                  <a:lnTo>
                    <a:pt x="155" y="311"/>
                  </a:lnTo>
                  <a:lnTo>
                    <a:pt x="169" y="315"/>
                  </a:lnTo>
                  <a:lnTo>
                    <a:pt x="183" y="319"/>
                  </a:lnTo>
                  <a:lnTo>
                    <a:pt x="198" y="323"/>
                  </a:lnTo>
                  <a:lnTo>
                    <a:pt x="214" y="326"/>
                  </a:lnTo>
                  <a:lnTo>
                    <a:pt x="230" y="327"/>
                  </a:lnTo>
                  <a:lnTo>
                    <a:pt x="247" y="328"/>
                  </a:lnTo>
                  <a:lnTo>
                    <a:pt x="266" y="330"/>
                  </a:lnTo>
                  <a:lnTo>
                    <a:pt x="289" y="328"/>
                  </a:lnTo>
                  <a:lnTo>
                    <a:pt x="302" y="327"/>
                  </a:lnTo>
                  <a:lnTo>
                    <a:pt x="314" y="326"/>
                  </a:lnTo>
                  <a:lnTo>
                    <a:pt x="325" y="324"/>
                  </a:lnTo>
                  <a:lnTo>
                    <a:pt x="336" y="322"/>
                  </a:lnTo>
                  <a:lnTo>
                    <a:pt x="359" y="316"/>
                  </a:lnTo>
                  <a:lnTo>
                    <a:pt x="370" y="312"/>
                  </a:lnTo>
                  <a:lnTo>
                    <a:pt x="380" y="308"/>
                  </a:lnTo>
                  <a:lnTo>
                    <a:pt x="400" y="300"/>
                  </a:lnTo>
                  <a:lnTo>
                    <a:pt x="419" y="290"/>
                  </a:lnTo>
                  <a:lnTo>
                    <a:pt x="429" y="285"/>
                  </a:lnTo>
                  <a:lnTo>
                    <a:pt x="437" y="279"/>
                  </a:lnTo>
                  <a:lnTo>
                    <a:pt x="455" y="267"/>
                  </a:lnTo>
                  <a:lnTo>
                    <a:pt x="470" y="253"/>
                  </a:lnTo>
                  <a:lnTo>
                    <a:pt x="484" y="238"/>
                  </a:lnTo>
                  <a:lnTo>
                    <a:pt x="496" y="223"/>
                  </a:lnTo>
                  <a:lnTo>
                    <a:pt x="501" y="215"/>
                  </a:lnTo>
                  <a:lnTo>
                    <a:pt x="506" y="207"/>
                  </a:lnTo>
                  <a:lnTo>
                    <a:pt x="511" y="198"/>
                  </a:lnTo>
                  <a:lnTo>
                    <a:pt x="515" y="189"/>
                  </a:lnTo>
                  <a:lnTo>
                    <a:pt x="521" y="172"/>
                  </a:lnTo>
                  <a:lnTo>
                    <a:pt x="523" y="163"/>
                  </a:lnTo>
                  <a:lnTo>
                    <a:pt x="526" y="153"/>
                  </a:lnTo>
                  <a:lnTo>
                    <a:pt x="537" y="94"/>
                  </a:lnTo>
                  <a:lnTo>
                    <a:pt x="538" y="86"/>
                  </a:lnTo>
                  <a:lnTo>
                    <a:pt x="538" y="78"/>
                  </a:lnTo>
                  <a:lnTo>
                    <a:pt x="537" y="71"/>
                  </a:lnTo>
                  <a:lnTo>
                    <a:pt x="536" y="63"/>
                  </a:lnTo>
                  <a:lnTo>
                    <a:pt x="534" y="56"/>
                  </a:lnTo>
                  <a:lnTo>
                    <a:pt x="530" y="48"/>
                  </a:lnTo>
                  <a:lnTo>
                    <a:pt x="526" y="41"/>
                  </a:lnTo>
                  <a:lnTo>
                    <a:pt x="522" y="36"/>
                  </a:lnTo>
                  <a:lnTo>
                    <a:pt x="517" y="29"/>
                  </a:lnTo>
                  <a:lnTo>
                    <a:pt x="511" y="23"/>
                  </a:lnTo>
                  <a:lnTo>
                    <a:pt x="504" y="19"/>
                  </a:lnTo>
                  <a:lnTo>
                    <a:pt x="497" y="14"/>
                  </a:lnTo>
                  <a:lnTo>
                    <a:pt x="491" y="11"/>
                  </a:lnTo>
                  <a:lnTo>
                    <a:pt x="482" y="7"/>
                  </a:lnTo>
                  <a:lnTo>
                    <a:pt x="474" y="4"/>
                  </a:lnTo>
                  <a:lnTo>
                    <a:pt x="465" y="3"/>
                  </a:lnTo>
                  <a:close/>
                </a:path>
              </a:pathLst>
            </a:custGeom>
            <a:solidFill>
              <a:srgbClr val="11111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7C161B"/>
                </a:buClr>
                <a:buFontTx/>
                <a:buChar char="•"/>
                <a:defRPr/>
              </a:pPr>
              <a:endParaRPr lang="fi-FI" b="0">
                <a:solidFill>
                  <a:srgbClr val="7E080E"/>
                </a:solidFill>
                <a:latin typeface="Verdana" pitchFamily="-64" charset="0"/>
                <a:ea typeface="ＭＳ Ｐゴシック" pitchFamily="-64" charset="-128"/>
                <a:cs typeface="+mn-cs"/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 userDrawn="1"/>
          </p:nvSpPr>
          <p:spPr bwMode="auto">
            <a:xfrm>
              <a:off x="3443288" y="4640409"/>
              <a:ext cx="293687" cy="274492"/>
            </a:xfrm>
            <a:custGeom>
              <a:avLst/>
              <a:gdLst>
                <a:gd name="T0" fmla="*/ 2147483647 w 556"/>
                <a:gd name="T1" fmla="*/ 2147483647 h 520"/>
                <a:gd name="T2" fmla="*/ 2147483647 w 556"/>
                <a:gd name="T3" fmla="*/ 2147483647 h 520"/>
                <a:gd name="T4" fmla="*/ 2147483647 w 556"/>
                <a:gd name="T5" fmla="*/ 2147483647 h 520"/>
                <a:gd name="T6" fmla="*/ 2147483647 w 556"/>
                <a:gd name="T7" fmla="*/ 2147483647 h 520"/>
                <a:gd name="T8" fmla="*/ 2147483647 w 556"/>
                <a:gd name="T9" fmla="*/ 2147483647 h 520"/>
                <a:gd name="T10" fmla="*/ 2147483647 w 556"/>
                <a:gd name="T11" fmla="*/ 2147483647 h 520"/>
                <a:gd name="T12" fmla="*/ 2147483647 w 556"/>
                <a:gd name="T13" fmla="*/ 2147483647 h 520"/>
                <a:gd name="T14" fmla="*/ 2147483647 w 556"/>
                <a:gd name="T15" fmla="*/ 2147483647 h 520"/>
                <a:gd name="T16" fmla="*/ 2147483647 w 556"/>
                <a:gd name="T17" fmla="*/ 2147483647 h 520"/>
                <a:gd name="T18" fmla="*/ 2147483647 w 556"/>
                <a:gd name="T19" fmla="*/ 2147483647 h 520"/>
                <a:gd name="T20" fmla="*/ 2147483647 w 556"/>
                <a:gd name="T21" fmla="*/ 2147483647 h 520"/>
                <a:gd name="T22" fmla="*/ 2147483647 w 556"/>
                <a:gd name="T23" fmla="*/ 2147483647 h 520"/>
                <a:gd name="T24" fmla="*/ 2147483647 w 556"/>
                <a:gd name="T25" fmla="*/ 2147483647 h 520"/>
                <a:gd name="T26" fmla="*/ 2147483647 w 556"/>
                <a:gd name="T27" fmla="*/ 2147483647 h 520"/>
                <a:gd name="T28" fmla="*/ 2147483647 w 556"/>
                <a:gd name="T29" fmla="*/ 2147483647 h 520"/>
                <a:gd name="T30" fmla="*/ 2147483647 w 556"/>
                <a:gd name="T31" fmla="*/ 2147483647 h 520"/>
                <a:gd name="T32" fmla="*/ 2147483647 w 556"/>
                <a:gd name="T33" fmla="*/ 2147483647 h 520"/>
                <a:gd name="T34" fmla="*/ 2147483647 w 556"/>
                <a:gd name="T35" fmla="*/ 2147483647 h 520"/>
                <a:gd name="T36" fmla="*/ 2147483647 w 556"/>
                <a:gd name="T37" fmla="*/ 0 h 520"/>
                <a:gd name="T38" fmla="*/ 2147483647 w 556"/>
                <a:gd name="T39" fmla="*/ 2147483647 h 520"/>
                <a:gd name="T40" fmla="*/ 2147483647 w 556"/>
                <a:gd name="T41" fmla="*/ 2147483647 h 520"/>
                <a:gd name="T42" fmla="*/ 2147483647 w 556"/>
                <a:gd name="T43" fmla="*/ 2147483647 h 520"/>
                <a:gd name="T44" fmla="*/ 2147483647 w 556"/>
                <a:gd name="T45" fmla="*/ 2147483647 h 520"/>
                <a:gd name="T46" fmla="*/ 2147483647 w 556"/>
                <a:gd name="T47" fmla="*/ 2147483647 h 520"/>
                <a:gd name="T48" fmla="*/ 2147483647 w 556"/>
                <a:gd name="T49" fmla="*/ 2147483647 h 520"/>
                <a:gd name="T50" fmla="*/ 2147483647 w 556"/>
                <a:gd name="T51" fmla="*/ 2147483647 h 520"/>
                <a:gd name="T52" fmla="*/ 0 w 556"/>
                <a:gd name="T53" fmla="*/ 2147483647 h 520"/>
                <a:gd name="T54" fmla="*/ 2147483647 w 556"/>
                <a:gd name="T55" fmla="*/ 2147483647 h 520"/>
                <a:gd name="T56" fmla="*/ 2147483647 w 556"/>
                <a:gd name="T57" fmla="*/ 2147483647 h 520"/>
                <a:gd name="T58" fmla="*/ 2147483647 w 556"/>
                <a:gd name="T59" fmla="*/ 2147483647 h 520"/>
                <a:gd name="T60" fmla="*/ 2147483647 w 556"/>
                <a:gd name="T61" fmla="*/ 2147483647 h 520"/>
                <a:gd name="T62" fmla="*/ 2147483647 w 556"/>
                <a:gd name="T63" fmla="*/ 2147483647 h 520"/>
                <a:gd name="T64" fmla="*/ 2147483647 w 556"/>
                <a:gd name="T65" fmla="*/ 2147483647 h 520"/>
                <a:gd name="T66" fmla="*/ 2147483647 w 556"/>
                <a:gd name="T67" fmla="*/ 2147483647 h 520"/>
                <a:gd name="T68" fmla="*/ 2147483647 w 556"/>
                <a:gd name="T69" fmla="*/ 2147483647 h 520"/>
                <a:gd name="T70" fmla="*/ 2147483647 w 556"/>
                <a:gd name="T71" fmla="*/ 2147483647 h 520"/>
                <a:gd name="T72" fmla="*/ 2147483647 w 556"/>
                <a:gd name="T73" fmla="*/ 2147483647 h 520"/>
                <a:gd name="T74" fmla="*/ 2147483647 w 556"/>
                <a:gd name="T75" fmla="*/ 2147483647 h 520"/>
                <a:gd name="T76" fmla="*/ 2147483647 w 556"/>
                <a:gd name="T77" fmla="*/ 2147483647 h 520"/>
                <a:gd name="T78" fmla="*/ 2147483647 w 556"/>
                <a:gd name="T79" fmla="*/ 2147483647 h 520"/>
                <a:gd name="T80" fmla="*/ 2147483647 w 556"/>
                <a:gd name="T81" fmla="*/ 2147483647 h 520"/>
                <a:gd name="T82" fmla="*/ 2147483647 w 556"/>
                <a:gd name="T83" fmla="*/ 2147483647 h 520"/>
                <a:gd name="T84" fmla="*/ 2147483647 w 556"/>
                <a:gd name="T85" fmla="*/ 2147483647 h 520"/>
                <a:gd name="T86" fmla="*/ 2147483647 w 556"/>
                <a:gd name="T87" fmla="*/ 2147483647 h 520"/>
                <a:gd name="T88" fmla="*/ 2147483647 w 556"/>
                <a:gd name="T89" fmla="*/ 2147483647 h 520"/>
                <a:gd name="T90" fmla="*/ 2147483647 w 556"/>
                <a:gd name="T91" fmla="*/ 2147483647 h 520"/>
                <a:gd name="T92" fmla="*/ 2147483647 w 556"/>
                <a:gd name="T93" fmla="*/ 2147483647 h 520"/>
                <a:gd name="T94" fmla="*/ 2147483647 w 556"/>
                <a:gd name="T95" fmla="*/ 2147483647 h 520"/>
                <a:gd name="T96" fmla="*/ 2147483647 w 556"/>
                <a:gd name="T97" fmla="*/ 2147483647 h 520"/>
                <a:gd name="T98" fmla="*/ 2147483647 w 556"/>
                <a:gd name="T99" fmla="*/ 0 h 5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556" h="520">
                  <a:moveTo>
                    <a:pt x="367" y="293"/>
                  </a:moveTo>
                  <a:lnTo>
                    <a:pt x="363" y="308"/>
                  </a:lnTo>
                  <a:lnTo>
                    <a:pt x="360" y="323"/>
                  </a:lnTo>
                  <a:lnTo>
                    <a:pt x="356" y="335"/>
                  </a:lnTo>
                  <a:lnTo>
                    <a:pt x="350" y="349"/>
                  </a:lnTo>
                  <a:lnTo>
                    <a:pt x="345" y="361"/>
                  </a:lnTo>
                  <a:lnTo>
                    <a:pt x="340" y="372"/>
                  </a:lnTo>
                  <a:lnTo>
                    <a:pt x="334" y="385"/>
                  </a:lnTo>
                  <a:lnTo>
                    <a:pt x="326" y="394"/>
                  </a:lnTo>
                  <a:lnTo>
                    <a:pt x="319" y="404"/>
                  </a:lnTo>
                  <a:lnTo>
                    <a:pt x="311" y="413"/>
                  </a:lnTo>
                  <a:lnTo>
                    <a:pt x="303" y="421"/>
                  </a:lnTo>
                  <a:lnTo>
                    <a:pt x="293" y="430"/>
                  </a:lnTo>
                  <a:lnTo>
                    <a:pt x="282" y="437"/>
                  </a:lnTo>
                  <a:lnTo>
                    <a:pt x="272" y="443"/>
                  </a:lnTo>
                  <a:lnTo>
                    <a:pt x="260" y="449"/>
                  </a:lnTo>
                  <a:lnTo>
                    <a:pt x="248" y="454"/>
                  </a:lnTo>
                  <a:lnTo>
                    <a:pt x="235" y="458"/>
                  </a:lnTo>
                  <a:lnTo>
                    <a:pt x="223" y="461"/>
                  </a:lnTo>
                  <a:lnTo>
                    <a:pt x="211" y="463"/>
                  </a:lnTo>
                  <a:lnTo>
                    <a:pt x="200" y="463"/>
                  </a:lnTo>
                  <a:lnTo>
                    <a:pt x="188" y="463"/>
                  </a:lnTo>
                  <a:lnTo>
                    <a:pt x="182" y="461"/>
                  </a:lnTo>
                  <a:lnTo>
                    <a:pt x="178" y="460"/>
                  </a:lnTo>
                  <a:lnTo>
                    <a:pt x="167" y="457"/>
                  </a:lnTo>
                  <a:lnTo>
                    <a:pt x="159" y="452"/>
                  </a:lnTo>
                  <a:lnTo>
                    <a:pt x="151" y="446"/>
                  </a:lnTo>
                  <a:lnTo>
                    <a:pt x="144" y="439"/>
                  </a:lnTo>
                  <a:lnTo>
                    <a:pt x="137" y="430"/>
                  </a:lnTo>
                  <a:lnTo>
                    <a:pt x="133" y="420"/>
                  </a:lnTo>
                  <a:lnTo>
                    <a:pt x="131" y="415"/>
                  </a:lnTo>
                  <a:lnTo>
                    <a:pt x="130" y="409"/>
                  </a:lnTo>
                  <a:lnTo>
                    <a:pt x="129" y="395"/>
                  </a:lnTo>
                  <a:lnTo>
                    <a:pt x="129" y="382"/>
                  </a:lnTo>
                  <a:lnTo>
                    <a:pt x="131" y="365"/>
                  </a:lnTo>
                  <a:lnTo>
                    <a:pt x="177" y="134"/>
                  </a:lnTo>
                  <a:lnTo>
                    <a:pt x="178" y="125"/>
                  </a:lnTo>
                  <a:lnTo>
                    <a:pt x="181" y="116"/>
                  </a:lnTo>
                  <a:lnTo>
                    <a:pt x="183" y="108"/>
                  </a:lnTo>
                  <a:lnTo>
                    <a:pt x="188" y="101"/>
                  </a:lnTo>
                  <a:lnTo>
                    <a:pt x="193" y="94"/>
                  </a:lnTo>
                  <a:lnTo>
                    <a:pt x="197" y="88"/>
                  </a:lnTo>
                  <a:lnTo>
                    <a:pt x="203" y="82"/>
                  </a:lnTo>
                  <a:lnTo>
                    <a:pt x="209" y="77"/>
                  </a:lnTo>
                  <a:lnTo>
                    <a:pt x="216" y="73"/>
                  </a:lnTo>
                  <a:lnTo>
                    <a:pt x="223" y="68"/>
                  </a:lnTo>
                  <a:lnTo>
                    <a:pt x="230" y="64"/>
                  </a:lnTo>
                  <a:lnTo>
                    <a:pt x="238" y="62"/>
                  </a:lnTo>
                  <a:lnTo>
                    <a:pt x="248" y="59"/>
                  </a:lnTo>
                  <a:lnTo>
                    <a:pt x="256" y="57"/>
                  </a:lnTo>
                  <a:lnTo>
                    <a:pt x="266" y="56"/>
                  </a:lnTo>
                  <a:lnTo>
                    <a:pt x="277" y="56"/>
                  </a:lnTo>
                  <a:lnTo>
                    <a:pt x="412" y="56"/>
                  </a:lnTo>
                  <a:lnTo>
                    <a:pt x="367" y="293"/>
                  </a:lnTo>
                  <a:close/>
                  <a:moveTo>
                    <a:pt x="556" y="0"/>
                  </a:moveTo>
                  <a:lnTo>
                    <a:pt x="470" y="0"/>
                  </a:lnTo>
                  <a:lnTo>
                    <a:pt x="423" y="0"/>
                  </a:lnTo>
                  <a:lnTo>
                    <a:pt x="235" y="0"/>
                  </a:lnTo>
                  <a:lnTo>
                    <a:pt x="219" y="0"/>
                  </a:lnTo>
                  <a:lnTo>
                    <a:pt x="203" y="3"/>
                  </a:lnTo>
                  <a:lnTo>
                    <a:pt x="186" y="5"/>
                  </a:lnTo>
                  <a:lnTo>
                    <a:pt x="170" y="10"/>
                  </a:lnTo>
                  <a:lnTo>
                    <a:pt x="153" y="15"/>
                  </a:lnTo>
                  <a:lnTo>
                    <a:pt x="138" y="22"/>
                  </a:lnTo>
                  <a:lnTo>
                    <a:pt x="125" y="29"/>
                  </a:lnTo>
                  <a:lnTo>
                    <a:pt x="111" y="37"/>
                  </a:lnTo>
                  <a:lnTo>
                    <a:pt x="99" y="47"/>
                  </a:lnTo>
                  <a:lnTo>
                    <a:pt x="88" y="57"/>
                  </a:lnTo>
                  <a:lnTo>
                    <a:pt x="77" y="68"/>
                  </a:lnTo>
                  <a:lnTo>
                    <a:pt x="71" y="75"/>
                  </a:lnTo>
                  <a:lnTo>
                    <a:pt x="67" y="81"/>
                  </a:lnTo>
                  <a:lnTo>
                    <a:pt x="63" y="88"/>
                  </a:lnTo>
                  <a:lnTo>
                    <a:pt x="59" y="94"/>
                  </a:lnTo>
                  <a:lnTo>
                    <a:pt x="52" y="108"/>
                  </a:lnTo>
                  <a:lnTo>
                    <a:pt x="47" y="123"/>
                  </a:lnTo>
                  <a:lnTo>
                    <a:pt x="45" y="130"/>
                  </a:lnTo>
                  <a:lnTo>
                    <a:pt x="42" y="138"/>
                  </a:lnTo>
                  <a:lnTo>
                    <a:pt x="3" y="343"/>
                  </a:lnTo>
                  <a:lnTo>
                    <a:pt x="1" y="353"/>
                  </a:lnTo>
                  <a:lnTo>
                    <a:pt x="0" y="361"/>
                  </a:lnTo>
                  <a:lnTo>
                    <a:pt x="0" y="371"/>
                  </a:lnTo>
                  <a:lnTo>
                    <a:pt x="0" y="379"/>
                  </a:lnTo>
                  <a:lnTo>
                    <a:pt x="0" y="389"/>
                  </a:lnTo>
                  <a:lnTo>
                    <a:pt x="1" y="397"/>
                  </a:lnTo>
                  <a:lnTo>
                    <a:pt x="4" y="413"/>
                  </a:lnTo>
                  <a:lnTo>
                    <a:pt x="10" y="428"/>
                  </a:lnTo>
                  <a:lnTo>
                    <a:pt x="12" y="435"/>
                  </a:lnTo>
                  <a:lnTo>
                    <a:pt x="16" y="443"/>
                  </a:lnTo>
                  <a:lnTo>
                    <a:pt x="21" y="450"/>
                  </a:lnTo>
                  <a:lnTo>
                    <a:pt x="25" y="456"/>
                  </a:lnTo>
                  <a:lnTo>
                    <a:pt x="30" y="463"/>
                  </a:lnTo>
                  <a:lnTo>
                    <a:pt x="34" y="468"/>
                  </a:lnTo>
                  <a:lnTo>
                    <a:pt x="40" y="475"/>
                  </a:lnTo>
                  <a:lnTo>
                    <a:pt x="47" y="480"/>
                  </a:lnTo>
                  <a:lnTo>
                    <a:pt x="59" y="490"/>
                  </a:lnTo>
                  <a:lnTo>
                    <a:pt x="66" y="494"/>
                  </a:lnTo>
                  <a:lnTo>
                    <a:pt x="74" y="498"/>
                  </a:lnTo>
                  <a:lnTo>
                    <a:pt x="81" y="502"/>
                  </a:lnTo>
                  <a:lnTo>
                    <a:pt x="89" y="506"/>
                  </a:lnTo>
                  <a:lnTo>
                    <a:pt x="107" y="512"/>
                  </a:lnTo>
                  <a:lnTo>
                    <a:pt x="115" y="515"/>
                  </a:lnTo>
                  <a:lnTo>
                    <a:pt x="125" y="516"/>
                  </a:lnTo>
                  <a:lnTo>
                    <a:pt x="144" y="519"/>
                  </a:lnTo>
                  <a:lnTo>
                    <a:pt x="164" y="519"/>
                  </a:lnTo>
                  <a:lnTo>
                    <a:pt x="181" y="519"/>
                  </a:lnTo>
                  <a:lnTo>
                    <a:pt x="196" y="517"/>
                  </a:lnTo>
                  <a:lnTo>
                    <a:pt x="211" y="516"/>
                  </a:lnTo>
                  <a:lnTo>
                    <a:pt x="218" y="515"/>
                  </a:lnTo>
                  <a:lnTo>
                    <a:pt x="225" y="512"/>
                  </a:lnTo>
                  <a:lnTo>
                    <a:pt x="238" y="509"/>
                  </a:lnTo>
                  <a:lnTo>
                    <a:pt x="251" y="504"/>
                  </a:lnTo>
                  <a:lnTo>
                    <a:pt x="263" y="499"/>
                  </a:lnTo>
                  <a:lnTo>
                    <a:pt x="275" y="493"/>
                  </a:lnTo>
                  <a:lnTo>
                    <a:pt x="286" y="486"/>
                  </a:lnTo>
                  <a:lnTo>
                    <a:pt x="297" y="479"/>
                  </a:lnTo>
                  <a:lnTo>
                    <a:pt x="308" y="471"/>
                  </a:lnTo>
                  <a:lnTo>
                    <a:pt x="318" y="463"/>
                  </a:lnTo>
                  <a:lnTo>
                    <a:pt x="327" y="454"/>
                  </a:lnTo>
                  <a:lnTo>
                    <a:pt x="337" y="445"/>
                  </a:lnTo>
                  <a:lnTo>
                    <a:pt x="346" y="435"/>
                  </a:lnTo>
                  <a:lnTo>
                    <a:pt x="355" y="424"/>
                  </a:lnTo>
                  <a:lnTo>
                    <a:pt x="359" y="443"/>
                  </a:lnTo>
                  <a:lnTo>
                    <a:pt x="361" y="453"/>
                  </a:lnTo>
                  <a:lnTo>
                    <a:pt x="366" y="461"/>
                  </a:lnTo>
                  <a:lnTo>
                    <a:pt x="370" y="469"/>
                  </a:lnTo>
                  <a:lnTo>
                    <a:pt x="374" y="478"/>
                  </a:lnTo>
                  <a:lnTo>
                    <a:pt x="379" y="486"/>
                  </a:lnTo>
                  <a:lnTo>
                    <a:pt x="385" y="493"/>
                  </a:lnTo>
                  <a:lnTo>
                    <a:pt x="392" y="498"/>
                  </a:lnTo>
                  <a:lnTo>
                    <a:pt x="398" y="504"/>
                  </a:lnTo>
                  <a:lnTo>
                    <a:pt x="407" y="509"/>
                  </a:lnTo>
                  <a:lnTo>
                    <a:pt x="415" y="512"/>
                  </a:lnTo>
                  <a:lnTo>
                    <a:pt x="419" y="515"/>
                  </a:lnTo>
                  <a:lnTo>
                    <a:pt x="423" y="516"/>
                  </a:lnTo>
                  <a:lnTo>
                    <a:pt x="434" y="517"/>
                  </a:lnTo>
                  <a:lnTo>
                    <a:pt x="444" y="520"/>
                  </a:lnTo>
                  <a:lnTo>
                    <a:pt x="454" y="520"/>
                  </a:lnTo>
                  <a:lnTo>
                    <a:pt x="479" y="520"/>
                  </a:lnTo>
                  <a:lnTo>
                    <a:pt x="490" y="519"/>
                  </a:lnTo>
                  <a:lnTo>
                    <a:pt x="486" y="513"/>
                  </a:lnTo>
                  <a:lnTo>
                    <a:pt x="482" y="505"/>
                  </a:lnTo>
                  <a:lnTo>
                    <a:pt x="478" y="494"/>
                  </a:lnTo>
                  <a:lnTo>
                    <a:pt x="476" y="489"/>
                  </a:lnTo>
                  <a:lnTo>
                    <a:pt x="474" y="480"/>
                  </a:lnTo>
                  <a:lnTo>
                    <a:pt x="472" y="472"/>
                  </a:lnTo>
                  <a:lnTo>
                    <a:pt x="472" y="463"/>
                  </a:lnTo>
                  <a:lnTo>
                    <a:pt x="472" y="442"/>
                  </a:lnTo>
                  <a:lnTo>
                    <a:pt x="472" y="430"/>
                  </a:lnTo>
                  <a:lnTo>
                    <a:pt x="475" y="417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11111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7C161B"/>
                </a:buClr>
                <a:buFontTx/>
                <a:buChar char="•"/>
                <a:defRPr/>
              </a:pPr>
              <a:endParaRPr lang="fi-FI" b="0">
                <a:solidFill>
                  <a:srgbClr val="7E080E"/>
                </a:solidFill>
                <a:latin typeface="Verdana" pitchFamily="-64" charset="0"/>
                <a:ea typeface="ＭＳ Ｐゴシック" pitchFamily="-64" charset="-128"/>
                <a:cs typeface="+mn-cs"/>
              </a:endParaRPr>
            </a:p>
          </p:txBody>
        </p:sp>
        <p:sp>
          <p:nvSpPr>
            <p:cNvPr id="7" name="Freeform 17"/>
            <p:cNvSpPr>
              <a:spLocks/>
            </p:cNvSpPr>
            <p:nvPr userDrawn="1"/>
          </p:nvSpPr>
          <p:spPr bwMode="auto">
            <a:xfrm>
              <a:off x="4294188" y="4640409"/>
              <a:ext cx="111125" cy="274492"/>
            </a:xfrm>
            <a:custGeom>
              <a:avLst/>
              <a:gdLst>
                <a:gd name="T0" fmla="*/ 2147483647 w 211"/>
                <a:gd name="T1" fmla="*/ 0 h 520"/>
                <a:gd name="T2" fmla="*/ 2147483647 w 211"/>
                <a:gd name="T3" fmla="*/ 0 h 520"/>
                <a:gd name="T4" fmla="*/ 2147483647 w 211"/>
                <a:gd name="T5" fmla="*/ 2147483647 h 520"/>
                <a:gd name="T6" fmla="*/ 2147483647 w 211"/>
                <a:gd name="T7" fmla="*/ 2147483647 h 520"/>
                <a:gd name="T8" fmla="*/ 0 w 211"/>
                <a:gd name="T9" fmla="*/ 2147483647 h 520"/>
                <a:gd name="T10" fmla="*/ 2147483647 w 211"/>
                <a:gd name="T11" fmla="*/ 2147483647 h 520"/>
                <a:gd name="T12" fmla="*/ 2147483647 w 211"/>
                <a:gd name="T13" fmla="*/ 2147483647 h 520"/>
                <a:gd name="T14" fmla="*/ 2147483647 w 211"/>
                <a:gd name="T15" fmla="*/ 2147483647 h 520"/>
                <a:gd name="T16" fmla="*/ 2147483647 w 211"/>
                <a:gd name="T17" fmla="*/ 2147483647 h 520"/>
                <a:gd name="T18" fmla="*/ 2147483647 w 211"/>
                <a:gd name="T19" fmla="*/ 2147483647 h 520"/>
                <a:gd name="T20" fmla="*/ 2147483647 w 211"/>
                <a:gd name="T21" fmla="*/ 2147483647 h 520"/>
                <a:gd name="T22" fmla="*/ 2147483647 w 211"/>
                <a:gd name="T23" fmla="*/ 2147483647 h 520"/>
                <a:gd name="T24" fmla="*/ 2147483647 w 211"/>
                <a:gd name="T25" fmla="*/ 2147483647 h 520"/>
                <a:gd name="T26" fmla="*/ 2147483647 w 211"/>
                <a:gd name="T27" fmla="*/ 2147483647 h 520"/>
                <a:gd name="T28" fmla="*/ 2147483647 w 211"/>
                <a:gd name="T29" fmla="*/ 2147483647 h 520"/>
                <a:gd name="T30" fmla="*/ 2147483647 w 211"/>
                <a:gd name="T31" fmla="*/ 2147483647 h 520"/>
                <a:gd name="T32" fmla="*/ 2147483647 w 211"/>
                <a:gd name="T33" fmla="*/ 2147483647 h 520"/>
                <a:gd name="T34" fmla="*/ 2147483647 w 211"/>
                <a:gd name="T35" fmla="*/ 2147483647 h 520"/>
                <a:gd name="T36" fmla="*/ 2147483647 w 211"/>
                <a:gd name="T37" fmla="*/ 2147483647 h 520"/>
                <a:gd name="T38" fmla="*/ 2147483647 w 211"/>
                <a:gd name="T39" fmla="*/ 2147483647 h 520"/>
                <a:gd name="T40" fmla="*/ 2147483647 w 211"/>
                <a:gd name="T41" fmla="*/ 2147483647 h 520"/>
                <a:gd name="T42" fmla="*/ 2147483647 w 211"/>
                <a:gd name="T43" fmla="*/ 2147483647 h 520"/>
                <a:gd name="T44" fmla="*/ 2147483647 w 211"/>
                <a:gd name="T45" fmla="*/ 2147483647 h 520"/>
                <a:gd name="T46" fmla="*/ 2147483647 w 211"/>
                <a:gd name="T47" fmla="*/ 2147483647 h 520"/>
                <a:gd name="T48" fmla="*/ 2147483647 w 211"/>
                <a:gd name="T49" fmla="*/ 2147483647 h 520"/>
                <a:gd name="T50" fmla="*/ 2147483647 w 211"/>
                <a:gd name="T51" fmla="*/ 2147483647 h 520"/>
                <a:gd name="T52" fmla="*/ 2147483647 w 211"/>
                <a:gd name="T53" fmla="*/ 2147483647 h 520"/>
                <a:gd name="T54" fmla="*/ 2147483647 w 211"/>
                <a:gd name="T55" fmla="*/ 2147483647 h 520"/>
                <a:gd name="T56" fmla="*/ 2147483647 w 211"/>
                <a:gd name="T57" fmla="*/ 2147483647 h 520"/>
                <a:gd name="T58" fmla="*/ 2147483647 w 211"/>
                <a:gd name="T59" fmla="*/ 2147483647 h 520"/>
                <a:gd name="T60" fmla="*/ 2147483647 w 211"/>
                <a:gd name="T61" fmla="*/ 2147483647 h 520"/>
                <a:gd name="T62" fmla="*/ 2147483647 w 211"/>
                <a:gd name="T63" fmla="*/ 2147483647 h 520"/>
                <a:gd name="T64" fmla="*/ 2147483647 w 211"/>
                <a:gd name="T65" fmla="*/ 0 h 5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11" h="520">
                  <a:moveTo>
                    <a:pt x="211" y="0"/>
                  </a:moveTo>
                  <a:lnTo>
                    <a:pt x="78" y="0"/>
                  </a:lnTo>
                  <a:lnTo>
                    <a:pt x="4" y="387"/>
                  </a:lnTo>
                  <a:lnTo>
                    <a:pt x="2" y="402"/>
                  </a:lnTo>
                  <a:lnTo>
                    <a:pt x="0" y="416"/>
                  </a:lnTo>
                  <a:lnTo>
                    <a:pt x="2" y="430"/>
                  </a:lnTo>
                  <a:lnTo>
                    <a:pt x="2" y="437"/>
                  </a:lnTo>
                  <a:lnTo>
                    <a:pt x="3" y="442"/>
                  </a:lnTo>
                  <a:lnTo>
                    <a:pt x="6" y="454"/>
                  </a:lnTo>
                  <a:lnTo>
                    <a:pt x="7" y="460"/>
                  </a:lnTo>
                  <a:lnTo>
                    <a:pt x="10" y="465"/>
                  </a:lnTo>
                  <a:lnTo>
                    <a:pt x="15" y="475"/>
                  </a:lnTo>
                  <a:lnTo>
                    <a:pt x="21" y="484"/>
                  </a:lnTo>
                  <a:lnTo>
                    <a:pt x="29" y="493"/>
                  </a:lnTo>
                  <a:lnTo>
                    <a:pt x="37" y="499"/>
                  </a:lnTo>
                  <a:lnTo>
                    <a:pt x="47" y="505"/>
                  </a:lnTo>
                  <a:lnTo>
                    <a:pt x="58" y="510"/>
                  </a:lnTo>
                  <a:lnTo>
                    <a:pt x="70" y="515"/>
                  </a:lnTo>
                  <a:lnTo>
                    <a:pt x="83" y="517"/>
                  </a:lnTo>
                  <a:lnTo>
                    <a:pt x="96" y="519"/>
                  </a:lnTo>
                  <a:lnTo>
                    <a:pt x="111" y="520"/>
                  </a:lnTo>
                  <a:lnTo>
                    <a:pt x="136" y="520"/>
                  </a:lnTo>
                  <a:lnTo>
                    <a:pt x="147" y="519"/>
                  </a:lnTo>
                  <a:lnTo>
                    <a:pt x="143" y="513"/>
                  </a:lnTo>
                  <a:lnTo>
                    <a:pt x="139" y="505"/>
                  </a:lnTo>
                  <a:lnTo>
                    <a:pt x="135" y="494"/>
                  </a:lnTo>
                  <a:lnTo>
                    <a:pt x="130" y="480"/>
                  </a:lnTo>
                  <a:lnTo>
                    <a:pt x="129" y="472"/>
                  </a:lnTo>
                  <a:lnTo>
                    <a:pt x="128" y="463"/>
                  </a:lnTo>
                  <a:lnTo>
                    <a:pt x="128" y="442"/>
                  </a:lnTo>
                  <a:lnTo>
                    <a:pt x="129" y="430"/>
                  </a:lnTo>
                  <a:lnTo>
                    <a:pt x="130" y="417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11111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7C161B"/>
                </a:buClr>
                <a:buFontTx/>
                <a:buChar char="•"/>
                <a:defRPr/>
              </a:pPr>
              <a:endParaRPr lang="fi-FI" b="0">
                <a:solidFill>
                  <a:srgbClr val="7E080E"/>
                </a:solidFill>
                <a:latin typeface="Verdana" pitchFamily="-64" charset="0"/>
                <a:ea typeface="ＭＳ Ｐゴシック" pitchFamily="-64" charset="-128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 userDrawn="1"/>
          </p:nvSpPr>
          <p:spPr bwMode="auto">
            <a:xfrm>
              <a:off x="3757613" y="4637236"/>
              <a:ext cx="250825" cy="277665"/>
            </a:xfrm>
            <a:custGeom>
              <a:avLst/>
              <a:gdLst>
                <a:gd name="T0" fmla="*/ 2147483647 w 475"/>
                <a:gd name="T1" fmla="*/ 0 h 525"/>
                <a:gd name="T2" fmla="*/ 2147483647 w 475"/>
                <a:gd name="T3" fmla="*/ 0 h 525"/>
                <a:gd name="T4" fmla="*/ 2147483647 w 475"/>
                <a:gd name="T5" fmla="*/ 2147483647 h 525"/>
                <a:gd name="T6" fmla="*/ 2147483647 w 475"/>
                <a:gd name="T7" fmla="*/ 2147483647 h 525"/>
                <a:gd name="T8" fmla="*/ 2147483647 w 475"/>
                <a:gd name="T9" fmla="*/ 2147483647 h 525"/>
                <a:gd name="T10" fmla="*/ 2147483647 w 475"/>
                <a:gd name="T11" fmla="*/ 2147483647 h 525"/>
                <a:gd name="T12" fmla="*/ 2147483647 w 475"/>
                <a:gd name="T13" fmla="*/ 2147483647 h 525"/>
                <a:gd name="T14" fmla="*/ 2147483647 w 475"/>
                <a:gd name="T15" fmla="*/ 2147483647 h 525"/>
                <a:gd name="T16" fmla="*/ 2147483647 w 475"/>
                <a:gd name="T17" fmla="*/ 2147483647 h 525"/>
                <a:gd name="T18" fmla="*/ 2147483647 w 475"/>
                <a:gd name="T19" fmla="*/ 2147483647 h 525"/>
                <a:gd name="T20" fmla="*/ 2147483647 w 475"/>
                <a:gd name="T21" fmla="*/ 2147483647 h 525"/>
                <a:gd name="T22" fmla="*/ 2147483647 w 475"/>
                <a:gd name="T23" fmla="*/ 2147483647 h 525"/>
                <a:gd name="T24" fmla="*/ 2147483647 w 475"/>
                <a:gd name="T25" fmla="*/ 2147483647 h 525"/>
                <a:gd name="T26" fmla="*/ 2147483647 w 475"/>
                <a:gd name="T27" fmla="*/ 2147483647 h 525"/>
                <a:gd name="T28" fmla="*/ 2147483647 w 475"/>
                <a:gd name="T29" fmla="*/ 2147483647 h 525"/>
                <a:gd name="T30" fmla="*/ 2147483647 w 475"/>
                <a:gd name="T31" fmla="*/ 2147483647 h 525"/>
                <a:gd name="T32" fmla="*/ 2147483647 w 475"/>
                <a:gd name="T33" fmla="*/ 2147483647 h 525"/>
                <a:gd name="T34" fmla="*/ 2147483647 w 475"/>
                <a:gd name="T35" fmla="*/ 2147483647 h 525"/>
                <a:gd name="T36" fmla="*/ 2147483647 w 475"/>
                <a:gd name="T37" fmla="*/ 2147483647 h 525"/>
                <a:gd name="T38" fmla="*/ 2147483647 w 475"/>
                <a:gd name="T39" fmla="*/ 2147483647 h 525"/>
                <a:gd name="T40" fmla="*/ 0 w 475"/>
                <a:gd name="T41" fmla="*/ 2147483647 h 525"/>
                <a:gd name="T42" fmla="*/ 2147483647 w 475"/>
                <a:gd name="T43" fmla="*/ 2147483647 h 525"/>
                <a:gd name="T44" fmla="*/ 2147483647 w 475"/>
                <a:gd name="T45" fmla="*/ 2147483647 h 525"/>
                <a:gd name="T46" fmla="*/ 2147483647 w 475"/>
                <a:gd name="T47" fmla="*/ 2147483647 h 525"/>
                <a:gd name="T48" fmla="*/ 2147483647 w 475"/>
                <a:gd name="T49" fmla="*/ 2147483647 h 525"/>
                <a:gd name="T50" fmla="*/ 2147483647 w 475"/>
                <a:gd name="T51" fmla="*/ 2147483647 h 525"/>
                <a:gd name="T52" fmla="*/ 2147483647 w 475"/>
                <a:gd name="T53" fmla="*/ 2147483647 h 525"/>
                <a:gd name="T54" fmla="*/ 2147483647 w 475"/>
                <a:gd name="T55" fmla="*/ 2147483647 h 525"/>
                <a:gd name="T56" fmla="*/ 2147483647 w 475"/>
                <a:gd name="T57" fmla="*/ 2147483647 h 525"/>
                <a:gd name="T58" fmla="*/ 2147483647 w 475"/>
                <a:gd name="T59" fmla="*/ 2147483647 h 525"/>
                <a:gd name="T60" fmla="*/ 2147483647 w 475"/>
                <a:gd name="T61" fmla="*/ 2147483647 h 525"/>
                <a:gd name="T62" fmla="*/ 2147483647 w 475"/>
                <a:gd name="T63" fmla="*/ 2147483647 h 525"/>
                <a:gd name="T64" fmla="*/ 2147483647 w 475"/>
                <a:gd name="T65" fmla="*/ 2147483647 h 525"/>
                <a:gd name="T66" fmla="*/ 2147483647 w 475"/>
                <a:gd name="T67" fmla="*/ 2147483647 h 525"/>
                <a:gd name="T68" fmla="*/ 2147483647 w 475"/>
                <a:gd name="T69" fmla="*/ 2147483647 h 525"/>
                <a:gd name="T70" fmla="*/ 2147483647 w 475"/>
                <a:gd name="T71" fmla="*/ 2147483647 h 525"/>
                <a:gd name="T72" fmla="*/ 2147483647 w 475"/>
                <a:gd name="T73" fmla="*/ 2147483647 h 525"/>
                <a:gd name="T74" fmla="*/ 2147483647 w 475"/>
                <a:gd name="T75" fmla="*/ 2147483647 h 525"/>
                <a:gd name="T76" fmla="*/ 2147483647 w 475"/>
                <a:gd name="T77" fmla="*/ 2147483647 h 525"/>
                <a:gd name="T78" fmla="*/ 2147483647 w 475"/>
                <a:gd name="T79" fmla="*/ 2147483647 h 525"/>
                <a:gd name="T80" fmla="*/ 2147483647 w 475"/>
                <a:gd name="T81" fmla="*/ 2147483647 h 525"/>
                <a:gd name="T82" fmla="*/ 2147483647 w 475"/>
                <a:gd name="T83" fmla="*/ 2147483647 h 525"/>
                <a:gd name="T84" fmla="*/ 2147483647 w 475"/>
                <a:gd name="T85" fmla="*/ 2147483647 h 525"/>
                <a:gd name="T86" fmla="*/ 2147483647 w 475"/>
                <a:gd name="T87" fmla="*/ 2147483647 h 525"/>
                <a:gd name="T88" fmla="*/ 2147483647 w 475"/>
                <a:gd name="T89" fmla="*/ 0 h 52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75" h="525">
                  <a:moveTo>
                    <a:pt x="475" y="0"/>
                  </a:moveTo>
                  <a:lnTo>
                    <a:pt x="392" y="0"/>
                  </a:lnTo>
                  <a:lnTo>
                    <a:pt x="378" y="1"/>
                  </a:lnTo>
                  <a:lnTo>
                    <a:pt x="365" y="1"/>
                  </a:lnTo>
                  <a:lnTo>
                    <a:pt x="352" y="4"/>
                  </a:lnTo>
                  <a:lnTo>
                    <a:pt x="339" y="5"/>
                  </a:lnTo>
                  <a:lnTo>
                    <a:pt x="328" y="8"/>
                  </a:lnTo>
                  <a:lnTo>
                    <a:pt x="315" y="12"/>
                  </a:lnTo>
                  <a:lnTo>
                    <a:pt x="304" y="16"/>
                  </a:lnTo>
                  <a:lnTo>
                    <a:pt x="293" y="20"/>
                  </a:lnTo>
                  <a:lnTo>
                    <a:pt x="282" y="26"/>
                  </a:lnTo>
                  <a:lnTo>
                    <a:pt x="273" y="31"/>
                  </a:lnTo>
                  <a:lnTo>
                    <a:pt x="263" y="38"/>
                  </a:lnTo>
                  <a:lnTo>
                    <a:pt x="254" y="43"/>
                  </a:lnTo>
                  <a:lnTo>
                    <a:pt x="245" y="52"/>
                  </a:lnTo>
                  <a:lnTo>
                    <a:pt x="236" y="58"/>
                  </a:lnTo>
                  <a:lnTo>
                    <a:pt x="228" y="67"/>
                  </a:lnTo>
                  <a:lnTo>
                    <a:pt x="219" y="75"/>
                  </a:lnTo>
                  <a:lnTo>
                    <a:pt x="233" y="5"/>
                  </a:lnTo>
                  <a:lnTo>
                    <a:pt x="100" y="5"/>
                  </a:lnTo>
                  <a:lnTo>
                    <a:pt x="0" y="525"/>
                  </a:lnTo>
                  <a:lnTo>
                    <a:pt x="133" y="525"/>
                  </a:lnTo>
                  <a:lnTo>
                    <a:pt x="196" y="194"/>
                  </a:lnTo>
                  <a:lnTo>
                    <a:pt x="200" y="180"/>
                  </a:lnTo>
                  <a:lnTo>
                    <a:pt x="203" y="168"/>
                  </a:lnTo>
                  <a:lnTo>
                    <a:pt x="207" y="156"/>
                  </a:lnTo>
                  <a:lnTo>
                    <a:pt x="211" y="146"/>
                  </a:lnTo>
                  <a:lnTo>
                    <a:pt x="217" y="136"/>
                  </a:lnTo>
                  <a:lnTo>
                    <a:pt x="222" y="128"/>
                  </a:lnTo>
                  <a:lnTo>
                    <a:pt x="228" y="120"/>
                  </a:lnTo>
                  <a:lnTo>
                    <a:pt x="235" y="113"/>
                  </a:lnTo>
                  <a:lnTo>
                    <a:pt x="241" y="106"/>
                  </a:lnTo>
                  <a:lnTo>
                    <a:pt x="248" y="99"/>
                  </a:lnTo>
                  <a:lnTo>
                    <a:pt x="256" y="94"/>
                  </a:lnTo>
                  <a:lnTo>
                    <a:pt x="265" y="88"/>
                  </a:lnTo>
                  <a:lnTo>
                    <a:pt x="285" y="79"/>
                  </a:lnTo>
                  <a:lnTo>
                    <a:pt x="307" y="71"/>
                  </a:lnTo>
                  <a:lnTo>
                    <a:pt x="315" y="68"/>
                  </a:lnTo>
                  <a:lnTo>
                    <a:pt x="324" y="65"/>
                  </a:lnTo>
                  <a:lnTo>
                    <a:pt x="332" y="64"/>
                  </a:lnTo>
                  <a:lnTo>
                    <a:pt x="339" y="62"/>
                  </a:lnTo>
                  <a:lnTo>
                    <a:pt x="354" y="61"/>
                  </a:lnTo>
                  <a:lnTo>
                    <a:pt x="369" y="61"/>
                  </a:lnTo>
                  <a:lnTo>
                    <a:pt x="463" y="61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rgbClr val="11111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7C161B"/>
                </a:buClr>
                <a:buFontTx/>
                <a:buChar char="•"/>
                <a:defRPr/>
              </a:pPr>
              <a:endParaRPr lang="fi-FI" b="0">
                <a:solidFill>
                  <a:srgbClr val="7E080E"/>
                </a:solidFill>
                <a:latin typeface="Verdana" pitchFamily="-64" charset="0"/>
                <a:ea typeface="ＭＳ Ｐゴシック" pitchFamily="-64" charset="-128"/>
                <a:cs typeface="+mn-cs"/>
              </a:endParaRPr>
            </a:p>
          </p:txBody>
        </p:sp>
        <p:sp>
          <p:nvSpPr>
            <p:cNvPr id="9" name="Freeform 19"/>
            <p:cNvSpPr>
              <a:spLocks noEditPoints="1"/>
            </p:cNvSpPr>
            <p:nvPr userDrawn="1"/>
          </p:nvSpPr>
          <p:spPr bwMode="auto">
            <a:xfrm>
              <a:off x="5240338" y="4537277"/>
              <a:ext cx="312737" cy="377624"/>
            </a:xfrm>
            <a:custGeom>
              <a:avLst/>
              <a:gdLst>
                <a:gd name="T0" fmla="*/ 2147483647 w 593"/>
                <a:gd name="T1" fmla="*/ 2147483647 h 714"/>
                <a:gd name="T2" fmla="*/ 2147483647 w 593"/>
                <a:gd name="T3" fmla="*/ 2147483647 h 714"/>
                <a:gd name="T4" fmla="*/ 2147483647 w 593"/>
                <a:gd name="T5" fmla="*/ 2147483647 h 714"/>
                <a:gd name="T6" fmla="*/ 2147483647 w 593"/>
                <a:gd name="T7" fmla="*/ 2147483647 h 714"/>
                <a:gd name="T8" fmla="*/ 2147483647 w 593"/>
                <a:gd name="T9" fmla="*/ 2147483647 h 714"/>
                <a:gd name="T10" fmla="*/ 2147483647 w 593"/>
                <a:gd name="T11" fmla="*/ 2147483647 h 714"/>
                <a:gd name="T12" fmla="*/ 2147483647 w 593"/>
                <a:gd name="T13" fmla="*/ 2147483647 h 714"/>
                <a:gd name="T14" fmla="*/ 2147483647 w 593"/>
                <a:gd name="T15" fmla="*/ 2147483647 h 714"/>
                <a:gd name="T16" fmla="*/ 2147483647 w 593"/>
                <a:gd name="T17" fmla="*/ 2147483647 h 714"/>
                <a:gd name="T18" fmla="*/ 2147483647 w 593"/>
                <a:gd name="T19" fmla="*/ 2147483647 h 714"/>
                <a:gd name="T20" fmla="*/ 2147483647 w 593"/>
                <a:gd name="T21" fmla="*/ 2147483647 h 714"/>
                <a:gd name="T22" fmla="*/ 2147483647 w 593"/>
                <a:gd name="T23" fmla="*/ 2147483647 h 714"/>
                <a:gd name="T24" fmla="*/ 2147483647 w 593"/>
                <a:gd name="T25" fmla="*/ 2147483647 h 714"/>
                <a:gd name="T26" fmla="*/ 2147483647 w 593"/>
                <a:gd name="T27" fmla="*/ 2147483647 h 714"/>
                <a:gd name="T28" fmla="*/ 2147483647 w 593"/>
                <a:gd name="T29" fmla="*/ 2147483647 h 714"/>
                <a:gd name="T30" fmla="*/ 2147483647 w 593"/>
                <a:gd name="T31" fmla="*/ 2147483647 h 714"/>
                <a:gd name="T32" fmla="*/ 2147483647 w 593"/>
                <a:gd name="T33" fmla="*/ 2147483647 h 714"/>
                <a:gd name="T34" fmla="*/ 2147483647 w 593"/>
                <a:gd name="T35" fmla="*/ 2147483647 h 714"/>
                <a:gd name="T36" fmla="*/ 2147483647 w 593"/>
                <a:gd name="T37" fmla="*/ 2147483647 h 714"/>
                <a:gd name="T38" fmla="*/ 2147483647 w 593"/>
                <a:gd name="T39" fmla="*/ 2147483647 h 714"/>
                <a:gd name="T40" fmla="*/ 2147483647 w 593"/>
                <a:gd name="T41" fmla="*/ 2147483647 h 714"/>
                <a:gd name="T42" fmla="*/ 2147483647 w 593"/>
                <a:gd name="T43" fmla="*/ 2147483647 h 714"/>
                <a:gd name="T44" fmla="*/ 2147483647 w 593"/>
                <a:gd name="T45" fmla="*/ 2147483647 h 714"/>
                <a:gd name="T46" fmla="*/ 2147483647 w 593"/>
                <a:gd name="T47" fmla="*/ 2147483647 h 714"/>
                <a:gd name="T48" fmla="*/ 2147483647 w 593"/>
                <a:gd name="T49" fmla="*/ 2147483647 h 714"/>
                <a:gd name="T50" fmla="*/ 2147483647 w 593"/>
                <a:gd name="T51" fmla="*/ 2147483647 h 714"/>
                <a:gd name="T52" fmla="*/ 0 w 593"/>
                <a:gd name="T53" fmla="*/ 2147483647 h 714"/>
                <a:gd name="T54" fmla="*/ 2147483647 w 593"/>
                <a:gd name="T55" fmla="*/ 2147483647 h 714"/>
                <a:gd name="T56" fmla="*/ 2147483647 w 593"/>
                <a:gd name="T57" fmla="*/ 2147483647 h 714"/>
                <a:gd name="T58" fmla="*/ 2147483647 w 593"/>
                <a:gd name="T59" fmla="*/ 2147483647 h 714"/>
                <a:gd name="T60" fmla="*/ 2147483647 w 593"/>
                <a:gd name="T61" fmla="*/ 2147483647 h 714"/>
                <a:gd name="T62" fmla="*/ 2147483647 w 593"/>
                <a:gd name="T63" fmla="*/ 2147483647 h 714"/>
                <a:gd name="T64" fmla="*/ 2147483647 w 593"/>
                <a:gd name="T65" fmla="*/ 2147483647 h 714"/>
                <a:gd name="T66" fmla="*/ 2147483647 w 593"/>
                <a:gd name="T67" fmla="*/ 2147483647 h 714"/>
                <a:gd name="T68" fmla="*/ 2147483647 w 593"/>
                <a:gd name="T69" fmla="*/ 2147483647 h 714"/>
                <a:gd name="T70" fmla="*/ 2147483647 w 593"/>
                <a:gd name="T71" fmla="*/ 2147483647 h 714"/>
                <a:gd name="T72" fmla="*/ 2147483647 w 593"/>
                <a:gd name="T73" fmla="*/ 2147483647 h 714"/>
                <a:gd name="T74" fmla="*/ 2147483647 w 593"/>
                <a:gd name="T75" fmla="*/ 2147483647 h 714"/>
                <a:gd name="T76" fmla="*/ 2147483647 w 593"/>
                <a:gd name="T77" fmla="*/ 2147483647 h 714"/>
                <a:gd name="T78" fmla="*/ 2147483647 w 593"/>
                <a:gd name="T79" fmla="*/ 2147483647 h 714"/>
                <a:gd name="T80" fmla="*/ 2147483647 w 593"/>
                <a:gd name="T81" fmla="*/ 2147483647 h 714"/>
                <a:gd name="T82" fmla="*/ 2147483647 w 593"/>
                <a:gd name="T83" fmla="*/ 2147483647 h 714"/>
                <a:gd name="T84" fmla="*/ 2147483647 w 593"/>
                <a:gd name="T85" fmla="*/ 2147483647 h 714"/>
                <a:gd name="T86" fmla="*/ 2147483647 w 593"/>
                <a:gd name="T87" fmla="*/ 2147483647 h 714"/>
                <a:gd name="T88" fmla="*/ 2147483647 w 593"/>
                <a:gd name="T89" fmla="*/ 2147483647 h 714"/>
                <a:gd name="T90" fmla="*/ 2147483647 w 593"/>
                <a:gd name="T91" fmla="*/ 2147483647 h 714"/>
                <a:gd name="T92" fmla="*/ 2147483647 w 593"/>
                <a:gd name="T93" fmla="*/ 2147483647 h 714"/>
                <a:gd name="T94" fmla="*/ 2147483647 w 593"/>
                <a:gd name="T95" fmla="*/ 2147483647 h 714"/>
                <a:gd name="T96" fmla="*/ 2147483647 w 593"/>
                <a:gd name="T97" fmla="*/ 2147483647 h 714"/>
                <a:gd name="T98" fmla="*/ 2147483647 w 593"/>
                <a:gd name="T99" fmla="*/ 2147483647 h 714"/>
                <a:gd name="T100" fmla="*/ 2147483647 w 593"/>
                <a:gd name="T101" fmla="*/ 0 h 71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93" h="714">
                  <a:moveTo>
                    <a:pt x="248" y="648"/>
                  </a:moveTo>
                  <a:lnTo>
                    <a:pt x="235" y="652"/>
                  </a:lnTo>
                  <a:lnTo>
                    <a:pt x="223" y="655"/>
                  </a:lnTo>
                  <a:lnTo>
                    <a:pt x="211" y="657"/>
                  </a:lnTo>
                  <a:lnTo>
                    <a:pt x="198" y="657"/>
                  </a:lnTo>
                  <a:lnTo>
                    <a:pt x="188" y="657"/>
                  </a:lnTo>
                  <a:lnTo>
                    <a:pt x="182" y="655"/>
                  </a:lnTo>
                  <a:lnTo>
                    <a:pt x="177" y="654"/>
                  </a:lnTo>
                  <a:lnTo>
                    <a:pt x="167" y="651"/>
                  </a:lnTo>
                  <a:lnTo>
                    <a:pt x="157" y="646"/>
                  </a:lnTo>
                  <a:lnTo>
                    <a:pt x="149" y="640"/>
                  </a:lnTo>
                  <a:lnTo>
                    <a:pt x="142" y="633"/>
                  </a:lnTo>
                  <a:lnTo>
                    <a:pt x="137" y="624"/>
                  </a:lnTo>
                  <a:lnTo>
                    <a:pt x="133" y="614"/>
                  </a:lnTo>
                  <a:lnTo>
                    <a:pt x="130" y="609"/>
                  </a:lnTo>
                  <a:lnTo>
                    <a:pt x="130" y="602"/>
                  </a:lnTo>
                  <a:lnTo>
                    <a:pt x="129" y="589"/>
                  </a:lnTo>
                  <a:lnTo>
                    <a:pt x="129" y="583"/>
                  </a:lnTo>
                  <a:lnTo>
                    <a:pt x="129" y="576"/>
                  </a:lnTo>
                  <a:lnTo>
                    <a:pt x="130" y="559"/>
                  </a:lnTo>
                  <a:lnTo>
                    <a:pt x="175" y="328"/>
                  </a:lnTo>
                  <a:lnTo>
                    <a:pt x="178" y="319"/>
                  </a:lnTo>
                  <a:lnTo>
                    <a:pt x="181" y="310"/>
                  </a:lnTo>
                  <a:lnTo>
                    <a:pt x="183" y="302"/>
                  </a:lnTo>
                  <a:lnTo>
                    <a:pt x="188" y="295"/>
                  </a:lnTo>
                  <a:lnTo>
                    <a:pt x="192" y="288"/>
                  </a:lnTo>
                  <a:lnTo>
                    <a:pt x="197" y="282"/>
                  </a:lnTo>
                  <a:lnTo>
                    <a:pt x="203" y="276"/>
                  </a:lnTo>
                  <a:lnTo>
                    <a:pt x="208" y="271"/>
                  </a:lnTo>
                  <a:lnTo>
                    <a:pt x="215" y="267"/>
                  </a:lnTo>
                  <a:lnTo>
                    <a:pt x="222" y="262"/>
                  </a:lnTo>
                  <a:lnTo>
                    <a:pt x="230" y="258"/>
                  </a:lnTo>
                  <a:lnTo>
                    <a:pt x="238" y="256"/>
                  </a:lnTo>
                  <a:lnTo>
                    <a:pt x="246" y="253"/>
                  </a:lnTo>
                  <a:lnTo>
                    <a:pt x="256" y="251"/>
                  </a:lnTo>
                  <a:lnTo>
                    <a:pt x="266" y="250"/>
                  </a:lnTo>
                  <a:lnTo>
                    <a:pt x="275" y="250"/>
                  </a:lnTo>
                  <a:lnTo>
                    <a:pt x="411" y="250"/>
                  </a:lnTo>
                  <a:lnTo>
                    <a:pt x="365" y="488"/>
                  </a:lnTo>
                  <a:lnTo>
                    <a:pt x="363" y="503"/>
                  </a:lnTo>
                  <a:lnTo>
                    <a:pt x="359" y="517"/>
                  </a:lnTo>
                  <a:lnTo>
                    <a:pt x="355" y="531"/>
                  </a:lnTo>
                  <a:lnTo>
                    <a:pt x="350" y="543"/>
                  </a:lnTo>
                  <a:lnTo>
                    <a:pt x="345" y="555"/>
                  </a:lnTo>
                  <a:lnTo>
                    <a:pt x="339" y="568"/>
                  </a:lnTo>
                  <a:lnTo>
                    <a:pt x="333" y="579"/>
                  </a:lnTo>
                  <a:lnTo>
                    <a:pt x="326" y="588"/>
                  </a:lnTo>
                  <a:lnTo>
                    <a:pt x="318" y="599"/>
                  </a:lnTo>
                  <a:lnTo>
                    <a:pt x="309" y="607"/>
                  </a:lnTo>
                  <a:lnTo>
                    <a:pt x="301" y="615"/>
                  </a:lnTo>
                  <a:lnTo>
                    <a:pt x="292" y="624"/>
                  </a:lnTo>
                  <a:lnTo>
                    <a:pt x="282" y="631"/>
                  </a:lnTo>
                  <a:lnTo>
                    <a:pt x="271" y="637"/>
                  </a:lnTo>
                  <a:lnTo>
                    <a:pt x="260" y="643"/>
                  </a:lnTo>
                  <a:lnTo>
                    <a:pt x="248" y="648"/>
                  </a:lnTo>
                  <a:close/>
                  <a:moveTo>
                    <a:pt x="460" y="0"/>
                  </a:moveTo>
                  <a:lnTo>
                    <a:pt x="422" y="194"/>
                  </a:lnTo>
                  <a:lnTo>
                    <a:pt x="235" y="194"/>
                  </a:lnTo>
                  <a:lnTo>
                    <a:pt x="218" y="194"/>
                  </a:lnTo>
                  <a:lnTo>
                    <a:pt x="201" y="197"/>
                  </a:lnTo>
                  <a:lnTo>
                    <a:pt x="185" y="199"/>
                  </a:lnTo>
                  <a:lnTo>
                    <a:pt x="168" y="204"/>
                  </a:lnTo>
                  <a:lnTo>
                    <a:pt x="153" y="209"/>
                  </a:lnTo>
                  <a:lnTo>
                    <a:pt x="138" y="216"/>
                  </a:lnTo>
                  <a:lnTo>
                    <a:pt x="125" y="223"/>
                  </a:lnTo>
                  <a:lnTo>
                    <a:pt x="111" y="231"/>
                  </a:lnTo>
                  <a:lnTo>
                    <a:pt x="99" y="241"/>
                  </a:lnTo>
                  <a:lnTo>
                    <a:pt x="86" y="251"/>
                  </a:lnTo>
                  <a:lnTo>
                    <a:pt x="75" y="262"/>
                  </a:lnTo>
                  <a:lnTo>
                    <a:pt x="71" y="269"/>
                  </a:lnTo>
                  <a:lnTo>
                    <a:pt x="66" y="275"/>
                  </a:lnTo>
                  <a:lnTo>
                    <a:pt x="62" y="282"/>
                  </a:lnTo>
                  <a:lnTo>
                    <a:pt x="58" y="288"/>
                  </a:lnTo>
                  <a:lnTo>
                    <a:pt x="52" y="302"/>
                  </a:lnTo>
                  <a:lnTo>
                    <a:pt x="47" y="317"/>
                  </a:lnTo>
                  <a:lnTo>
                    <a:pt x="44" y="324"/>
                  </a:lnTo>
                  <a:lnTo>
                    <a:pt x="42" y="332"/>
                  </a:lnTo>
                  <a:lnTo>
                    <a:pt x="3" y="537"/>
                  </a:lnTo>
                  <a:lnTo>
                    <a:pt x="0" y="555"/>
                  </a:lnTo>
                  <a:lnTo>
                    <a:pt x="0" y="565"/>
                  </a:lnTo>
                  <a:lnTo>
                    <a:pt x="0" y="573"/>
                  </a:lnTo>
                  <a:lnTo>
                    <a:pt x="0" y="583"/>
                  </a:lnTo>
                  <a:lnTo>
                    <a:pt x="1" y="591"/>
                  </a:lnTo>
                  <a:lnTo>
                    <a:pt x="4" y="607"/>
                  </a:lnTo>
                  <a:lnTo>
                    <a:pt x="10" y="622"/>
                  </a:lnTo>
                  <a:lnTo>
                    <a:pt x="12" y="629"/>
                  </a:lnTo>
                  <a:lnTo>
                    <a:pt x="16" y="637"/>
                  </a:lnTo>
                  <a:lnTo>
                    <a:pt x="19" y="644"/>
                  </a:lnTo>
                  <a:lnTo>
                    <a:pt x="25" y="650"/>
                  </a:lnTo>
                  <a:lnTo>
                    <a:pt x="29" y="657"/>
                  </a:lnTo>
                  <a:lnTo>
                    <a:pt x="34" y="662"/>
                  </a:lnTo>
                  <a:lnTo>
                    <a:pt x="40" y="669"/>
                  </a:lnTo>
                  <a:lnTo>
                    <a:pt x="45" y="674"/>
                  </a:lnTo>
                  <a:lnTo>
                    <a:pt x="59" y="684"/>
                  </a:lnTo>
                  <a:lnTo>
                    <a:pt x="66" y="688"/>
                  </a:lnTo>
                  <a:lnTo>
                    <a:pt x="73" y="692"/>
                  </a:lnTo>
                  <a:lnTo>
                    <a:pt x="81" y="696"/>
                  </a:lnTo>
                  <a:lnTo>
                    <a:pt x="89" y="700"/>
                  </a:lnTo>
                  <a:lnTo>
                    <a:pt x="105" y="706"/>
                  </a:lnTo>
                  <a:lnTo>
                    <a:pt x="115" y="709"/>
                  </a:lnTo>
                  <a:lnTo>
                    <a:pt x="125" y="710"/>
                  </a:lnTo>
                  <a:lnTo>
                    <a:pt x="144" y="713"/>
                  </a:lnTo>
                  <a:lnTo>
                    <a:pt x="153" y="713"/>
                  </a:lnTo>
                  <a:lnTo>
                    <a:pt x="163" y="713"/>
                  </a:lnTo>
                  <a:lnTo>
                    <a:pt x="179" y="713"/>
                  </a:lnTo>
                  <a:lnTo>
                    <a:pt x="194" y="711"/>
                  </a:lnTo>
                  <a:lnTo>
                    <a:pt x="209" y="710"/>
                  </a:lnTo>
                  <a:lnTo>
                    <a:pt x="216" y="709"/>
                  </a:lnTo>
                  <a:lnTo>
                    <a:pt x="225" y="706"/>
                  </a:lnTo>
                  <a:lnTo>
                    <a:pt x="237" y="703"/>
                  </a:lnTo>
                  <a:lnTo>
                    <a:pt x="251" y="698"/>
                  </a:lnTo>
                  <a:lnTo>
                    <a:pt x="263" y="692"/>
                  </a:lnTo>
                  <a:lnTo>
                    <a:pt x="275" y="687"/>
                  </a:lnTo>
                  <a:lnTo>
                    <a:pt x="286" y="680"/>
                  </a:lnTo>
                  <a:lnTo>
                    <a:pt x="297" y="673"/>
                  </a:lnTo>
                  <a:lnTo>
                    <a:pt x="308" y="665"/>
                  </a:lnTo>
                  <a:lnTo>
                    <a:pt x="318" y="657"/>
                  </a:lnTo>
                  <a:lnTo>
                    <a:pt x="327" y="648"/>
                  </a:lnTo>
                  <a:lnTo>
                    <a:pt x="337" y="639"/>
                  </a:lnTo>
                  <a:lnTo>
                    <a:pt x="345" y="628"/>
                  </a:lnTo>
                  <a:lnTo>
                    <a:pt x="355" y="618"/>
                  </a:lnTo>
                  <a:lnTo>
                    <a:pt x="356" y="628"/>
                  </a:lnTo>
                  <a:lnTo>
                    <a:pt x="359" y="637"/>
                  </a:lnTo>
                  <a:lnTo>
                    <a:pt x="361" y="647"/>
                  </a:lnTo>
                  <a:lnTo>
                    <a:pt x="365" y="655"/>
                  </a:lnTo>
                  <a:lnTo>
                    <a:pt x="370" y="663"/>
                  </a:lnTo>
                  <a:lnTo>
                    <a:pt x="374" y="672"/>
                  </a:lnTo>
                  <a:lnTo>
                    <a:pt x="379" y="678"/>
                  </a:lnTo>
                  <a:lnTo>
                    <a:pt x="385" y="685"/>
                  </a:lnTo>
                  <a:lnTo>
                    <a:pt x="391" y="692"/>
                  </a:lnTo>
                  <a:lnTo>
                    <a:pt x="398" y="698"/>
                  </a:lnTo>
                  <a:lnTo>
                    <a:pt x="407" y="702"/>
                  </a:lnTo>
                  <a:lnTo>
                    <a:pt x="415" y="706"/>
                  </a:lnTo>
                  <a:lnTo>
                    <a:pt x="419" y="709"/>
                  </a:lnTo>
                  <a:lnTo>
                    <a:pt x="424" y="710"/>
                  </a:lnTo>
                  <a:lnTo>
                    <a:pt x="434" y="711"/>
                  </a:lnTo>
                  <a:lnTo>
                    <a:pt x="444" y="714"/>
                  </a:lnTo>
                  <a:lnTo>
                    <a:pt x="454" y="714"/>
                  </a:lnTo>
                  <a:lnTo>
                    <a:pt x="479" y="714"/>
                  </a:lnTo>
                  <a:lnTo>
                    <a:pt x="490" y="713"/>
                  </a:lnTo>
                  <a:lnTo>
                    <a:pt x="485" y="707"/>
                  </a:lnTo>
                  <a:lnTo>
                    <a:pt x="482" y="699"/>
                  </a:lnTo>
                  <a:lnTo>
                    <a:pt x="476" y="688"/>
                  </a:lnTo>
                  <a:lnTo>
                    <a:pt x="475" y="683"/>
                  </a:lnTo>
                  <a:lnTo>
                    <a:pt x="474" y="674"/>
                  </a:lnTo>
                  <a:lnTo>
                    <a:pt x="472" y="666"/>
                  </a:lnTo>
                  <a:lnTo>
                    <a:pt x="471" y="657"/>
                  </a:lnTo>
                  <a:lnTo>
                    <a:pt x="471" y="636"/>
                  </a:lnTo>
                  <a:lnTo>
                    <a:pt x="472" y="624"/>
                  </a:lnTo>
                  <a:lnTo>
                    <a:pt x="475" y="611"/>
                  </a:lnTo>
                  <a:lnTo>
                    <a:pt x="553" y="204"/>
                  </a:lnTo>
                  <a:lnTo>
                    <a:pt x="593" y="0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rgbClr val="11111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7C161B"/>
                </a:buClr>
                <a:buFontTx/>
                <a:buChar char="•"/>
                <a:defRPr/>
              </a:pPr>
              <a:endParaRPr lang="fi-FI" b="0">
                <a:solidFill>
                  <a:srgbClr val="7E080E"/>
                </a:solidFill>
                <a:latin typeface="Verdana" pitchFamily="-64" charset="0"/>
                <a:ea typeface="ＭＳ Ｐゴシック" pitchFamily="-64" charset="-128"/>
                <a:cs typeface="+mn-cs"/>
              </a:endParaRPr>
            </a:p>
          </p:txBody>
        </p:sp>
        <p:sp>
          <p:nvSpPr>
            <p:cNvPr id="10" name="Freeform 20"/>
            <p:cNvSpPr>
              <a:spLocks/>
            </p:cNvSpPr>
            <p:nvPr userDrawn="1"/>
          </p:nvSpPr>
          <p:spPr bwMode="auto">
            <a:xfrm>
              <a:off x="3990975" y="4537277"/>
              <a:ext cx="287338" cy="377624"/>
            </a:xfrm>
            <a:custGeom>
              <a:avLst/>
              <a:gdLst>
                <a:gd name="T0" fmla="*/ 2147483647 w 542"/>
                <a:gd name="T1" fmla="*/ 2147483647 h 714"/>
                <a:gd name="T2" fmla="*/ 2147483647 w 542"/>
                <a:gd name="T3" fmla="*/ 0 h 714"/>
                <a:gd name="T4" fmla="*/ 2147483647 w 542"/>
                <a:gd name="T5" fmla="*/ 2147483647 h 714"/>
                <a:gd name="T6" fmla="*/ 2147483647 w 542"/>
                <a:gd name="T7" fmla="*/ 2147483647 h 714"/>
                <a:gd name="T8" fmla="*/ 2147483647 w 542"/>
                <a:gd name="T9" fmla="*/ 2147483647 h 714"/>
                <a:gd name="T10" fmla="*/ 2147483647 w 542"/>
                <a:gd name="T11" fmla="*/ 2147483647 h 714"/>
                <a:gd name="T12" fmla="*/ 2147483647 w 542"/>
                <a:gd name="T13" fmla="*/ 2147483647 h 714"/>
                <a:gd name="T14" fmla="*/ 2147483647 w 542"/>
                <a:gd name="T15" fmla="*/ 2147483647 h 714"/>
                <a:gd name="T16" fmla="*/ 2147483647 w 542"/>
                <a:gd name="T17" fmla="*/ 2147483647 h 714"/>
                <a:gd name="T18" fmla="*/ 2147483647 w 542"/>
                <a:gd name="T19" fmla="*/ 2147483647 h 714"/>
                <a:gd name="T20" fmla="*/ 2147483647 w 542"/>
                <a:gd name="T21" fmla="*/ 2147483647 h 714"/>
                <a:gd name="T22" fmla="*/ 2147483647 w 542"/>
                <a:gd name="T23" fmla="*/ 2147483647 h 714"/>
                <a:gd name="T24" fmla="*/ 2147483647 w 542"/>
                <a:gd name="T25" fmla="*/ 2147483647 h 714"/>
                <a:gd name="T26" fmla="*/ 2147483647 w 542"/>
                <a:gd name="T27" fmla="*/ 2147483647 h 714"/>
                <a:gd name="T28" fmla="*/ 2147483647 w 542"/>
                <a:gd name="T29" fmla="*/ 2147483647 h 714"/>
                <a:gd name="T30" fmla="*/ 2147483647 w 542"/>
                <a:gd name="T31" fmla="*/ 2147483647 h 714"/>
                <a:gd name="T32" fmla="*/ 2147483647 w 542"/>
                <a:gd name="T33" fmla="*/ 2147483647 h 714"/>
                <a:gd name="T34" fmla="*/ 2147483647 w 542"/>
                <a:gd name="T35" fmla="*/ 2147483647 h 714"/>
                <a:gd name="T36" fmla="*/ 2147483647 w 542"/>
                <a:gd name="T37" fmla="*/ 2147483647 h 714"/>
                <a:gd name="T38" fmla="*/ 2147483647 w 542"/>
                <a:gd name="T39" fmla="*/ 2147483647 h 714"/>
                <a:gd name="T40" fmla="*/ 2147483647 w 542"/>
                <a:gd name="T41" fmla="*/ 2147483647 h 714"/>
                <a:gd name="T42" fmla="*/ 2147483647 w 542"/>
                <a:gd name="T43" fmla="*/ 2147483647 h 714"/>
                <a:gd name="T44" fmla="*/ 2147483647 w 542"/>
                <a:gd name="T45" fmla="*/ 2147483647 h 714"/>
                <a:gd name="T46" fmla="*/ 2147483647 w 542"/>
                <a:gd name="T47" fmla="*/ 2147483647 h 714"/>
                <a:gd name="T48" fmla="*/ 2147483647 w 542"/>
                <a:gd name="T49" fmla="*/ 2147483647 h 714"/>
                <a:gd name="T50" fmla="*/ 2147483647 w 542"/>
                <a:gd name="T51" fmla="*/ 2147483647 h 714"/>
                <a:gd name="T52" fmla="*/ 2147483647 w 542"/>
                <a:gd name="T53" fmla="*/ 2147483647 h 714"/>
                <a:gd name="T54" fmla="*/ 2147483647 w 542"/>
                <a:gd name="T55" fmla="*/ 2147483647 h 714"/>
                <a:gd name="T56" fmla="*/ 2147483647 w 542"/>
                <a:gd name="T57" fmla="*/ 2147483647 h 714"/>
                <a:gd name="T58" fmla="*/ 2147483647 w 542"/>
                <a:gd name="T59" fmla="*/ 2147483647 h 714"/>
                <a:gd name="T60" fmla="*/ 2147483647 w 542"/>
                <a:gd name="T61" fmla="*/ 2147483647 h 714"/>
                <a:gd name="T62" fmla="*/ 2147483647 w 542"/>
                <a:gd name="T63" fmla="*/ 2147483647 h 714"/>
                <a:gd name="T64" fmla="*/ 2147483647 w 542"/>
                <a:gd name="T65" fmla="*/ 2147483647 h 714"/>
                <a:gd name="T66" fmla="*/ 2147483647 w 542"/>
                <a:gd name="T67" fmla="*/ 2147483647 h 714"/>
                <a:gd name="T68" fmla="*/ 2147483647 w 542"/>
                <a:gd name="T69" fmla="*/ 2147483647 h 714"/>
                <a:gd name="T70" fmla="*/ 2147483647 w 542"/>
                <a:gd name="T71" fmla="*/ 2147483647 h 714"/>
                <a:gd name="T72" fmla="*/ 2147483647 w 542"/>
                <a:gd name="T73" fmla="*/ 2147483647 h 714"/>
                <a:gd name="T74" fmla="*/ 2147483647 w 542"/>
                <a:gd name="T75" fmla="*/ 2147483647 h 714"/>
                <a:gd name="T76" fmla="*/ 2147483647 w 542"/>
                <a:gd name="T77" fmla="*/ 2147483647 h 714"/>
                <a:gd name="T78" fmla="*/ 2147483647 w 542"/>
                <a:gd name="T79" fmla="*/ 2147483647 h 714"/>
                <a:gd name="T80" fmla="*/ 2147483647 w 542"/>
                <a:gd name="T81" fmla="*/ 2147483647 h 714"/>
                <a:gd name="T82" fmla="*/ 2147483647 w 542"/>
                <a:gd name="T83" fmla="*/ 2147483647 h 714"/>
                <a:gd name="T84" fmla="*/ 2147483647 w 542"/>
                <a:gd name="T85" fmla="*/ 2147483647 h 714"/>
                <a:gd name="T86" fmla="*/ 2147483647 w 542"/>
                <a:gd name="T87" fmla="*/ 2147483647 h 714"/>
                <a:gd name="T88" fmla="*/ 2147483647 w 542"/>
                <a:gd name="T89" fmla="*/ 2147483647 h 714"/>
                <a:gd name="T90" fmla="*/ 2147483647 w 542"/>
                <a:gd name="T91" fmla="*/ 2147483647 h 714"/>
                <a:gd name="T92" fmla="*/ 2147483647 w 542"/>
                <a:gd name="T93" fmla="*/ 2147483647 h 71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542" h="714">
                  <a:moveTo>
                    <a:pt x="437" y="194"/>
                  </a:moveTo>
                  <a:lnTo>
                    <a:pt x="192" y="403"/>
                  </a:lnTo>
                  <a:lnTo>
                    <a:pt x="270" y="0"/>
                  </a:lnTo>
                  <a:lnTo>
                    <a:pt x="138" y="0"/>
                  </a:lnTo>
                  <a:lnTo>
                    <a:pt x="0" y="714"/>
                  </a:lnTo>
                  <a:lnTo>
                    <a:pt x="133" y="714"/>
                  </a:lnTo>
                  <a:lnTo>
                    <a:pt x="177" y="484"/>
                  </a:lnTo>
                  <a:lnTo>
                    <a:pt x="188" y="476"/>
                  </a:lnTo>
                  <a:lnTo>
                    <a:pt x="199" y="469"/>
                  </a:lnTo>
                  <a:lnTo>
                    <a:pt x="212" y="462"/>
                  </a:lnTo>
                  <a:lnTo>
                    <a:pt x="225" y="457"/>
                  </a:lnTo>
                  <a:lnTo>
                    <a:pt x="232" y="454"/>
                  </a:lnTo>
                  <a:lnTo>
                    <a:pt x="237" y="453"/>
                  </a:lnTo>
                  <a:lnTo>
                    <a:pt x="251" y="450"/>
                  </a:lnTo>
                  <a:lnTo>
                    <a:pt x="262" y="447"/>
                  </a:lnTo>
                  <a:lnTo>
                    <a:pt x="274" y="446"/>
                  </a:lnTo>
                  <a:lnTo>
                    <a:pt x="286" y="447"/>
                  </a:lnTo>
                  <a:lnTo>
                    <a:pt x="296" y="449"/>
                  </a:lnTo>
                  <a:lnTo>
                    <a:pt x="307" y="450"/>
                  </a:lnTo>
                  <a:lnTo>
                    <a:pt x="316" y="454"/>
                  </a:lnTo>
                  <a:lnTo>
                    <a:pt x="321" y="457"/>
                  </a:lnTo>
                  <a:lnTo>
                    <a:pt x="325" y="459"/>
                  </a:lnTo>
                  <a:lnTo>
                    <a:pt x="327" y="462"/>
                  </a:lnTo>
                  <a:lnTo>
                    <a:pt x="331" y="466"/>
                  </a:lnTo>
                  <a:lnTo>
                    <a:pt x="337" y="473"/>
                  </a:lnTo>
                  <a:lnTo>
                    <a:pt x="340" y="479"/>
                  </a:lnTo>
                  <a:lnTo>
                    <a:pt x="342" y="483"/>
                  </a:lnTo>
                  <a:lnTo>
                    <a:pt x="344" y="488"/>
                  </a:lnTo>
                  <a:lnTo>
                    <a:pt x="345" y="494"/>
                  </a:lnTo>
                  <a:lnTo>
                    <a:pt x="347" y="501"/>
                  </a:lnTo>
                  <a:lnTo>
                    <a:pt x="347" y="506"/>
                  </a:lnTo>
                  <a:lnTo>
                    <a:pt x="347" y="513"/>
                  </a:lnTo>
                  <a:lnTo>
                    <a:pt x="347" y="520"/>
                  </a:lnTo>
                  <a:lnTo>
                    <a:pt x="344" y="536"/>
                  </a:lnTo>
                  <a:lnTo>
                    <a:pt x="336" y="580"/>
                  </a:lnTo>
                  <a:lnTo>
                    <a:pt x="333" y="595"/>
                  </a:lnTo>
                  <a:lnTo>
                    <a:pt x="331" y="610"/>
                  </a:lnTo>
                  <a:lnTo>
                    <a:pt x="331" y="624"/>
                  </a:lnTo>
                  <a:lnTo>
                    <a:pt x="333" y="636"/>
                  </a:lnTo>
                  <a:lnTo>
                    <a:pt x="336" y="648"/>
                  </a:lnTo>
                  <a:lnTo>
                    <a:pt x="338" y="654"/>
                  </a:lnTo>
                  <a:lnTo>
                    <a:pt x="340" y="659"/>
                  </a:lnTo>
                  <a:lnTo>
                    <a:pt x="345" y="669"/>
                  </a:lnTo>
                  <a:lnTo>
                    <a:pt x="352" y="678"/>
                  </a:lnTo>
                  <a:lnTo>
                    <a:pt x="359" y="685"/>
                  </a:lnTo>
                  <a:lnTo>
                    <a:pt x="368" y="693"/>
                  </a:lnTo>
                  <a:lnTo>
                    <a:pt x="378" y="699"/>
                  </a:lnTo>
                  <a:lnTo>
                    <a:pt x="389" y="704"/>
                  </a:lnTo>
                  <a:lnTo>
                    <a:pt x="400" y="709"/>
                  </a:lnTo>
                  <a:lnTo>
                    <a:pt x="414" y="711"/>
                  </a:lnTo>
                  <a:lnTo>
                    <a:pt x="427" y="713"/>
                  </a:lnTo>
                  <a:lnTo>
                    <a:pt x="442" y="714"/>
                  </a:lnTo>
                  <a:lnTo>
                    <a:pt x="467" y="714"/>
                  </a:lnTo>
                  <a:lnTo>
                    <a:pt x="477" y="713"/>
                  </a:lnTo>
                  <a:lnTo>
                    <a:pt x="472" y="707"/>
                  </a:lnTo>
                  <a:lnTo>
                    <a:pt x="468" y="699"/>
                  </a:lnTo>
                  <a:lnTo>
                    <a:pt x="464" y="688"/>
                  </a:lnTo>
                  <a:lnTo>
                    <a:pt x="463" y="683"/>
                  </a:lnTo>
                  <a:lnTo>
                    <a:pt x="460" y="674"/>
                  </a:lnTo>
                  <a:lnTo>
                    <a:pt x="460" y="666"/>
                  </a:lnTo>
                  <a:lnTo>
                    <a:pt x="459" y="657"/>
                  </a:lnTo>
                  <a:lnTo>
                    <a:pt x="459" y="636"/>
                  </a:lnTo>
                  <a:lnTo>
                    <a:pt x="460" y="624"/>
                  </a:lnTo>
                  <a:lnTo>
                    <a:pt x="462" y="611"/>
                  </a:lnTo>
                  <a:lnTo>
                    <a:pt x="470" y="568"/>
                  </a:lnTo>
                  <a:lnTo>
                    <a:pt x="471" y="558"/>
                  </a:lnTo>
                  <a:lnTo>
                    <a:pt x="472" y="550"/>
                  </a:lnTo>
                  <a:lnTo>
                    <a:pt x="474" y="540"/>
                  </a:lnTo>
                  <a:lnTo>
                    <a:pt x="474" y="532"/>
                  </a:lnTo>
                  <a:lnTo>
                    <a:pt x="472" y="522"/>
                  </a:lnTo>
                  <a:lnTo>
                    <a:pt x="472" y="514"/>
                  </a:lnTo>
                  <a:lnTo>
                    <a:pt x="468" y="498"/>
                  </a:lnTo>
                  <a:lnTo>
                    <a:pt x="464" y="483"/>
                  </a:lnTo>
                  <a:lnTo>
                    <a:pt x="460" y="476"/>
                  </a:lnTo>
                  <a:lnTo>
                    <a:pt x="457" y="468"/>
                  </a:lnTo>
                  <a:lnTo>
                    <a:pt x="453" y="461"/>
                  </a:lnTo>
                  <a:lnTo>
                    <a:pt x="449" y="455"/>
                  </a:lnTo>
                  <a:lnTo>
                    <a:pt x="444" y="449"/>
                  </a:lnTo>
                  <a:lnTo>
                    <a:pt x="438" y="442"/>
                  </a:lnTo>
                  <a:lnTo>
                    <a:pt x="433" y="436"/>
                  </a:lnTo>
                  <a:lnTo>
                    <a:pt x="427" y="431"/>
                  </a:lnTo>
                  <a:lnTo>
                    <a:pt x="414" y="421"/>
                  </a:lnTo>
                  <a:lnTo>
                    <a:pt x="407" y="417"/>
                  </a:lnTo>
                  <a:lnTo>
                    <a:pt x="400" y="413"/>
                  </a:lnTo>
                  <a:lnTo>
                    <a:pt x="392" y="409"/>
                  </a:lnTo>
                  <a:lnTo>
                    <a:pt x="383" y="405"/>
                  </a:lnTo>
                  <a:lnTo>
                    <a:pt x="367" y="399"/>
                  </a:lnTo>
                  <a:lnTo>
                    <a:pt x="357" y="397"/>
                  </a:lnTo>
                  <a:lnTo>
                    <a:pt x="349" y="395"/>
                  </a:lnTo>
                  <a:lnTo>
                    <a:pt x="330" y="392"/>
                  </a:lnTo>
                  <a:lnTo>
                    <a:pt x="319" y="392"/>
                  </a:lnTo>
                  <a:lnTo>
                    <a:pt x="310" y="391"/>
                  </a:lnTo>
                  <a:lnTo>
                    <a:pt x="301" y="392"/>
                  </a:lnTo>
                  <a:lnTo>
                    <a:pt x="542" y="194"/>
                  </a:lnTo>
                  <a:lnTo>
                    <a:pt x="437" y="194"/>
                  </a:lnTo>
                  <a:close/>
                </a:path>
              </a:pathLst>
            </a:custGeom>
            <a:solidFill>
              <a:srgbClr val="11111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7C161B"/>
                </a:buClr>
                <a:buFontTx/>
                <a:buChar char="•"/>
                <a:defRPr/>
              </a:pPr>
              <a:endParaRPr lang="fi-FI" b="0">
                <a:solidFill>
                  <a:srgbClr val="7E080E"/>
                </a:solidFill>
                <a:latin typeface="Verdana" pitchFamily="-64" charset="0"/>
                <a:ea typeface="ＭＳ Ｐゴシック" pitchFamily="-64" charset="-128"/>
                <a:cs typeface="+mn-cs"/>
              </a:endParaRPr>
            </a:p>
          </p:txBody>
        </p:sp>
        <p:sp>
          <p:nvSpPr>
            <p:cNvPr id="11" name="Freeform 21"/>
            <p:cNvSpPr>
              <a:spLocks/>
            </p:cNvSpPr>
            <p:nvPr userDrawn="1"/>
          </p:nvSpPr>
          <p:spPr bwMode="auto">
            <a:xfrm>
              <a:off x="3114675" y="4537277"/>
              <a:ext cx="352425" cy="377624"/>
            </a:xfrm>
            <a:custGeom>
              <a:avLst/>
              <a:gdLst>
                <a:gd name="T0" fmla="*/ 2147483647 w 665"/>
                <a:gd name="T1" fmla="*/ 2147483647 h 714"/>
                <a:gd name="T2" fmla="*/ 2147483647 w 665"/>
                <a:gd name="T3" fmla="*/ 0 h 714"/>
                <a:gd name="T4" fmla="*/ 2147483647 w 665"/>
                <a:gd name="T5" fmla="*/ 2147483647 h 714"/>
                <a:gd name="T6" fmla="*/ 2147483647 w 665"/>
                <a:gd name="T7" fmla="*/ 0 h 714"/>
                <a:gd name="T8" fmla="*/ 2147483647 w 665"/>
                <a:gd name="T9" fmla="*/ 2147483647 h 714"/>
                <a:gd name="T10" fmla="*/ 2147483647 w 665"/>
                <a:gd name="T11" fmla="*/ 2147483647 h 714"/>
                <a:gd name="T12" fmla="*/ 2147483647 w 665"/>
                <a:gd name="T13" fmla="*/ 2147483647 h 714"/>
                <a:gd name="T14" fmla="*/ 2147483647 w 665"/>
                <a:gd name="T15" fmla="*/ 2147483647 h 714"/>
                <a:gd name="T16" fmla="*/ 2147483647 w 665"/>
                <a:gd name="T17" fmla="*/ 2147483647 h 714"/>
                <a:gd name="T18" fmla="*/ 2147483647 w 665"/>
                <a:gd name="T19" fmla="*/ 2147483647 h 714"/>
                <a:gd name="T20" fmla="*/ 2147483647 w 665"/>
                <a:gd name="T21" fmla="*/ 2147483647 h 714"/>
                <a:gd name="T22" fmla="*/ 2147483647 w 665"/>
                <a:gd name="T23" fmla="*/ 2147483647 h 714"/>
                <a:gd name="T24" fmla="*/ 2147483647 w 665"/>
                <a:gd name="T25" fmla="*/ 2147483647 h 714"/>
                <a:gd name="T26" fmla="*/ 2147483647 w 665"/>
                <a:gd name="T27" fmla="*/ 2147483647 h 714"/>
                <a:gd name="T28" fmla="*/ 2147483647 w 665"/>
                <a:gd name="T29" fmla="*/ 2147483647 h 714"/>
                <a:gd name="T30" fmla="*/ 2147483647 w 665"/>
                <a:gd name="T31" fmla="*/ 2147483647 h 714"/>
                <a:gd name="T32" fmla="*/ 2147483647 w 665"/>
                <a:gd name="T33" fmla="*/ 2147483647 h 714"/>
                <a:gd name="T34" fmla="*/ 2147483647 w 665"/>
                <a:gd name="T35" fmla="*/ 2147483647 h 714"/>
                <a:gd name="T36" fmla="*/ 2147483647 w 665"/>
                <a:gd name="T37" fmla="*/ 2147483647 h 714"/>
                <a:gd name="T38" fmla="*/ 2147483647 w 665"/>
                <a:gd name="T39" fmla="*/ 2147483647 h 714"/>
                <a:gd name="T40" fmla="*/ 2147483647 w 665"/>
                <a:gd name="T41" fmla="*/ 2147483647 h 714"/>
                <a:gd name="T42" fmla="*/ 2147483647 w 665"/>
                <a:gd name="T43" fmla="*/ 2147483647 h 714"/>
                <a:gd name="T44" fmla="*/ 2147483647 w 665"/>
                <a:gd name="T45" fmla="*/ 2147483647 h 714"/>
                <a:gd name="T46" fmla="*/ 2147483647 w 665"/>
                <a:gd name="T47" fmla="*/ 2147483647 h 714"/>
                <a:gd name="T48" fmla="*/ 2147483647 w 665"/>
                <a:gd name="T49" fmla="*/ 2147483647 h 714"/>
                <a:gd name="T50" fmla="*/ 2147483647 w 665"/>
                <a:gd name="T51" fmla="*/ 2147483647 h 714"/>
                <a:gd name="T52" fmla="*/ 2147483647 w 665"/>
                <a:gd name="T53" fmla="*/ 2147483647 h 714"/>
                <a:gd name="T54" fmla="*/ 2147483647 w 665"/>
                <a:gd name="T55" fmla="*/ 2147483647 h 714"/>
                <a:gd name="T56" fmla="*/ 2147483647 w 665"/>
                <a:gd name="T57" fmla="*/ 2147483647 h 714"/>
                <a:gd name="T58" fmla="*/ 2147483647 w 665"/>
                <a:gd name="T59" fmla="*/ 2147483647 h 714"/>
                <a:gd name="T60" fmla="*/ 2147483647 w 665"/>
                <a:gd name="T61" fmla="*/ 2147483647 h 714"/>
                <a:gd name="T62" fmla="*/ 2147483647 w 665"/>
                <a:gd name="T63" fmla="*/ 2147483647 h 714"/>
                <a:gd name="T64" fmla="*/ 2147483647 w 665"/>
                <a:gd name="T65" fmla="*/ 2147483647 h 714"/>
                <a:gd name="T66" fmla="*/ 2147483647 w 665"/>
                <a:gd name="T67" fmla="*/ 2147483647 h 714"/>
                <a:gd name="T68" fmla="*/ 2147483647 w 665"/>
                <a:gd name="T69" fmla="*/ 2147483647 h 714"/>
                <a:gd name="T70" fmla="*/ 2147483647 w 665"/>
                <a:gd name="T71" fmla="*/ 2147483647 h 714"/>
                <a:gd name="T72" fmla="*/ 2147483647 w 665"/>
                <a:gd name="T73" fmla="*/ 2147483647 h 714"/>
                <a:gd name="T74" fmla="*/ 2147483647 w 665"/>
                <a:gd name="T75" fmla="*/ 2147483647 h 714"/>
                <a:gd name="T76" fmla="*/ 2147483647 w 665"/>
                <a:gd name="T77" fmla="*/ 2147483647 h 714"/>
                <a:gd name="T78" fmla="*/ 2147483647 w 665"/>
                <a:gd name="T79" fmla="*/ 2147483647 h 714"/>
                <a:gd name="T80" fmla="*/ 2147483647 w 665"/>
                <a:gd name="T81" fmla="*/ 2147483647 h 714"/>
                <a:gd name="T82" fmla="*/ 2147483647 w 665"/>
                <a:gd name="T83" fmla="*/ 2147483647 h 714"/>
                <a:gd name="T84" fmla="*/ 2147483647 w 665"/>
                <a:gd name="T85" fmla="*/ 2147483647 h 714"/>
                <a:gd name="T86" fmla="*/ 2147483647 w 665"/>
                <a:gd name="T87" fmla="*/ 2147483647 h 714"/>
                <a:gd name="T88" fmla="*/ 2147483647 w 665"/>
                <a:gd name="T89" fmla="*/ 2147483647 h 714"/>
                <a:gd name="T90" fmla="*/ 2147483647 w 665"/>
                <a:gd name="T91" fmla="*/ 2147483647 h 714"/>
                <a:gd name="T92" fmla="*/ 2147483647 w 665"/>
                <a:gd name="T93" fmla="*/ 2147483647 h 714"/>
                <a:gd name="T94" fmla="*/ 2147483647 w 665"/>
                <a:gd name="T95" fmla="*/ 2147483647 h 714"/>
                <a:gd name="T96" fmla="*/ 2147483647 w 665"/>
                <a:gd name="T97" fmla="*/ 2147483647 h 714"/>
                <a:gd name="T98" fmla="*/ 2147483647 w 665"/>
                <a:gd name="T99" fmla="*/ 2147483647 h 714"/>
                <a:gd name="T100" fmla="*/ 2147483647 w 665"/>
                <a:gd name="T101" fmla="*/ 2147483647 h 714"/>
                <a:gd name="T102" fmla="*/ 2147483647 w 665"/>
                <a:gd name="T103" fmla="*/ 2147483647 h 71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65" h="714">
                  <a:moveTo>
                    <a:pt x="370" y="308"/>
                  </a:moveTo>
                  <a:lnTo>
                    <a:pt x="355" y="309"/>
                  </a:lnTo>
                  <a:lnTo>
                    <a:pt x="339" y="310"/>
                  </a:lnTo>
                  <a:lnTo>
                    <a:pt x="665" y="0"/>
                  </a:lnTo>
                  <a:lnTo>
                    <a:pt x="558" y="0"/>
                  </a:lnTo>
                  <a:lnTo>
                    <a:pt x="204" y="346"/>
                  </a:lnTo>
                  <a:lnTo>
                    <a:pt x="271" y="0"/>
                  </a:lnTo>
                  <a:lnTo>
                    <a:pt x="138" y="0"/>
                  </a:lnTo>
                  <a:lnTo>
                    <a:pt x="0" y="714"/>
                  </a:lnTo>
                  <a:lnTo>
                    <a:pt x="133" y="714"/>
                  </a:lnTo>
                  <a:lnTo>
                    <a:pt x="168" y="533"/>
                  </a:lnTo>
                  <a:lnTo>
                    <a:pt x="171" y="518"/>
                  </a:lnTo>
                  <a:lnTo>
                    <a:pt x="175" y="505"/>
                  </a:lnTo>
                  <a:lnTo>
                    <a:pt x="179" y="491"/>
                  </a:lnTo>
                  <a:lnTo>
                    <a:pt x="183" y="479"/>
                  </a:lnTo>
                  <a:lnTo>
                    <a:pt x="189" y="466"/>
                  </a:lnTo>
                  <a:lnTo>
                    <a:pt x="194" y="454"/>
                  </a:lnTo>
                  <a:lnTo>
                    <a:pt x="201" y="443"/>
                  </a:lnTo>
                  <a:lnTo>
                    <a:pt x="208" y="432"/>
                  </a:lnTo>
                  <a:lnTo>
                    <a:pt x="215" y="423"/>
                  </a:lnTo>
                  <a:lnTo>
                    <a:pt x="223" y="413"/>
                  </a:lnTo>
                  <a:lnTo>
                    <a:pt x="231" y="405"/>
                  </a:lnTo>
                  <a:lnTo>
                    <a:pt x="241" y="398"/>
                  </a:lnTo>
                  <a:lnTo>
                    <a:pt x="252" y="390"/>
                  </a:lnTo>
                  <a:lnTo>
                    <a:pt x="263" y="384"/>
                  </a:lnTo>
                  <a:lnTo>
                    <a:pt x="274" y="377"/>
                  </a:lnTo>
                  <a:lnTo>
                    <a:pt x="286" y="373"/>
                  </a:lnTo>
                  <a:lnTo>
                    <a:pt x="298" y="369"/>
                  </a:lnTo>
                  <a:lnTo>
                    <a:pt x="311" y="366"/>
                  </a:lnTo>
                  <a:lnTo>
                    <a:pt x="323" y="365"/>
                  </a:lnTo>
                  <a:lnTo>
                    <a:pt x="335" y="364"/>
                  </a:lnTo>
                  <a:lnTo>
                    <a:pt x="346" y="365"/>
                  </a:lnTo>
                  <a:lnTo>
                    <a:pt x="352" y="365"/>
                  </a:lnTo>
                  <a:lnTo>
                    <a:pt x="357" y="366"/>
                  </a:lnTo>
                  <a:lnTo>
                    <a:pt x="367" y="371"/>
                  </a:lnTo>
                  <a:lnTo>
                    <a:pt x="375" y="375"/>
                  </a:lnTo>
                  <a:lnTo>
                    <a:pt x="383" y="381"/>
                  </a:lnTo>
                  <a:lnTo>
                    <a:pt x="391" y="388"/>
                  </a:lnTo>
                  <a:lnTo>
                    <a:pt x="397" y="397"/>
                  </a:lnTo>
                  <a:lnTo>
                    <a:pt x="401" y="407"/>
                  </a:lnTo>
                  <a:lnTo>
                    <a:pt x="402" y="413"/>
                  </a:lnTo>
                  <a:lnTo>
                    <a:pt x="404" y="418"/>
                  </a:lnTo>
                  <a:lnTo>
                    <a:pt x="405" y="432"/>
                  </a:lnTo>
                  <a:lnTo>
                    <a:pt x="405" y="439"/>
                  </a:lnTo>
                  <a:lnTo>
                    <a:pt x="405" y="446"/>
                  </a:lnTo>
                  <a:lnTo>
                    <a:pt x="402" y="461"/>
                  </a:lnTo>
                  <a:lnTo>
                    <a:pt x="379" y="581"/>
                  </a:lnTo>
                  <a:lnTo>
                    <a:pt x="376" y="596"/>
                  </a:lnTo>
                  <a:lnTo>
                    <a:pt x="376" y="610"/>
                  </a:lnTo>
                  <a:lnTo>
                    <a:pt x="376" y="624"/>
                  </a:lnTo>
                  <a:lnTo>
                    <a:pt x="378" y="636"/>
                  </a:lnTo>
                  <a:lnTo>
                    <a:pt x="381" y="648"/>
                  </a:lnTo>
                  <a:lnTo>
                    <a:pt x="382" y="654"/>
                  </a:lnTo>
                  <a:lnTo>
                    <a:pt x="385" y="659"/>
                  </a:lnTo>
                  <a:lnTo>
                    <a:pt x="390" y="669"/>
                  </a:lnTo>
                  <a:lnTo>
                    <a:pt x="396" y="678"/>
                  </a:lnTo>
                  <a:lnTo>
                    <a:pt x="404" y="687"/>
                  </a:lnTo>
                  <a:lnTo>
                    <a:pt x="412" y="693"/>
                  </a:lnTo>
                  <a:lnTo>
                    <a:pt x="422" y="699"/>
                  </a:lnTo>
                  <a:lnTo>
                    <a:pt x="433" y="704"/>
                  </a:lnTo>
                  <a:lnTo>
                    <a:pt x="445" y="709"/>
                  </a:lnTo>
                  <a:lnTo>
                    <a:pt x="457" y="711"/>
                  </a:lnTo>
                  <a:lnTo>
                    <a:pt x="471" y="713"/>
                  </a:lnTo>
                  <a:lnTo>
                    <a:pt x="486" y="714"/>
                  </a:lnTo>
                  <a:lnTo>
                    <a:pt x="511" y="714"/>
                  </a:lnTo>
                  <a:lnTo>
                    <a:pt x="522" y="713"/>
                  </a:lnTo>
                  <a:lnTo>
                    <a:pt x="517" y="707"/>
                  </a:lnTo>
                  <a:lnTo>
                    <a:pt x="513" y="699"/>
                  </a:lnTo>
                  <a:lnTo>
                    <a:pt x="509" y="688"/>
                  </a:lnTo>
                  <a:lnTo>
                    <a:pt x="506" y="683"/>
                  </a:lnTo>
                  <a:lnTo>
                    <a:pt x="505" y="674"/>
                  </a:lnTo>
                  <a:lnTo>
                    <a:pt x="504" y="666"/>
                  </a:lnTo>
                  <a:lnTo>
                    <a:pt x="504" y="657"/>
                  </a:lnTo>
                  <a:lnTo>
                    <a:pt x="504" y="636"/>
                  </a:lnTo>
                  <a:lnTo>
                    <a:pt x="504" y="624"/>
                  </a:lnTo>
                  <a:lnTo>
                    <a:pt x="506" y="611"/>
                  </a:lnTo>
                  <a:lnTo>
                    <a:pt x="531" y="484"/>
                  </a:lnTo>
                  <a:lnTo>
                    <a:pt x="532" y="475"/>
                  </a:lnTo>
                  <a:lnTo>
                    <a:pt x="534" y="465"/>
                  </a:lnTo>
                  <a:lnTo>
                    <a:pt x="534" y="457"/>
                  </a:lnTo>
                  <a:lnTo>
                    <a:pt x="534" y="447"/>
                  </a:lnTo>
                  <a:lnTo>
                    <a:pt x="534" y="439"/>
                  </a:lnTo>
                  <a:lnTo>
                    <a:pt x="532" y="431"/>
                  </a:lnTo>
                  <a:lnTo>
                    <a:pt x="530" y="414"/>
                  </a:lnTo>
                  <a:lnTo>
                    <a:pt x="524" y="399"/>
                  </a:lnTo>
                  <a:lnTo>
                    <a:pt x="522" y="391"/>
                  </a:lnTo>
                  <a:lnTo>
                    <a:pt x="517" y="384"/>
                  </a:lnTo>
                  <a:lnTo>
                    <a:pt x="513" y="377"/>
                  </a:lnTo>
                  <a:lnTo>
                    <a:pt x="509" y="371"/>
                  </a:lnTo>
                  <a:lnTo>
                    <a:pt x="505" y="365"/>
                  </a:lnTo>
                  <a:lnTo>
                    <a:pt x="500" y="358"/>
                  </a:lnTo>
                  <a:lnTo>
                    <a:pt x="494" y="353"/>
                  </a:lnTo>
                  <a:lnTo>
                    <a:pt x="487" y="347"/>
                  </a:lnTo>
                  <a:lnTo>
                    <a:pt x="475" y="338"/>
                  </a:lnTo>
                  <a:lnTo>
                    <a:pt x="468" y="332"/>
                  </a:lnTo>
                  <a:lnTo>
                    <a:pt x="460" y="328"/>
                  </a:lnTo>
                  <a:lnTo>
                    <a:pt x="453" y="325"/>
                  </a:lnTo>
                  <a:lnTo>
                    <a:pt x="445" y="321"/>
                  </a:lnTo>
                  <a:lnTo>
                    <a:pt x="427" y="316"/>
                  </a:lnTo>
                  <a:lnTo>
                    <a:pt x="419" y="313"/>
                  </a:lnTo>
                  <a:lnTo>
                    <a:pt x="409" y="312"/>
                  </a:lnTo>
                  <a:lnTo>
                    <a:pt x="390" y="309"/>
                  </a:lnTo>
                  <a:lnTo>
                    <a:pt x="381" y="308"/>
                  </a:lnTo>
                  <a:lnTo>
                    <a:pt x="370" y="308"/>
                  </a:lnTo>
                  <a:close/>
                </a:path>
              </a:pathLst>
            </a:custGeom>
            <a:solidFill>
              <a:srgbClr val="11111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7C161B"/>
                </a:buClr>
                <a:buFontTx/>
                <a:buChar char="•"/>
                <a:defRPr/>
              </a:pPr>
              <a:endParaRPr lang="fi-FI" b="0">
                <a:solidFill>
                  <a:srgbClr val="7E080E"/>
                </a:solidFill>
                <a:latin typeface="Verdana" pitchFamily="-64" charset="0"/>
                <a:ea typeface="ＭＳ Ｐゴシック" pitchFamily="-64" charset="-128"/>
                <a:cs typeface="+mn-cs"/>
              </a:endParaRPr>
            </a:p>
          </p:txBody>
        </p:sp>
        <p:sp>
          <p:nvSpPr>
            <p:cNvPr id="12" name="Freeform 22"/>
            <p:cNvSpPr>
              <a:spLocks/>
            </p:cNvSpPr>
            <p:nvPr userDrawn="1"/>
          </p:nvSpPr>
          <p:spPr bwMode="auto">
            <a:xfrm>
              <a:off x="4346575" y="4537277"/>
              <a:ext cx="79375" cy="47600"/>
            </a:xfrm>
            <a:custGeom>
              <a:avLst/>
              <a:gdLst>
                <a:gd name="T0" fmla="*/ 0 w 151"/>
                <a:gd name="T1" fmla="*/ 2147483647 h 90"/>
                <a:gd name="T2" fmla="*/ 2147483647 w 151"/>
                <a:gd name="T3" fmla="*/ 2147483647 h 90"/>
                <a:gd name="T4" fmla="*/ 2147483647 w 151"/>
                <a:gd name="T5" fmla="*/ 0 h 90"/>
                <a:gd name="T6" fmla="*/ 2147483647 w 151"/>
                <a:gd name="T7" fmla="*/ 0 h 90"/>
                <a:gd name="T8" fmla="*/ 0 w 151"/>
                <a:gd name="T9" fmla="*/ 2147483647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1" h="90">
                  <a:moveTo>
                    <a:pt x="0" y="90"/>
                  </a:moveTo>
                  <a:lnTo>
                    <a:pt x="133" y="90"/>
                  </a:lnTo>
                  <a:lnTo>
                    <a:pt x="151" y="0"/>
                  </a:lnTo>
                  <a:lnTo>
                    <a:pt x="18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11111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7C161B"/>
                </a:buClr>
                <a:buFontTx/>
                <a:buChar char="•"/>
                <a:defRPr/>
              </a:pPr>
              <a:endParaRPr lang="fi-FI" b="0">
                <a:solidFill>
                  <a:srgbClr val="7E080E"/>
                </a:solidFill>
                <a:latin typeface="Verdana" pitchFamily="-64" charset="0"/>
                <a:ea typeface="ＭＳ Ｐゴシック" pitchFamily="-64" charset="-128"/>
                <a:cs typeface="+mn-cs"/>
              </a:endParaRPr>
            </a:p>
          </p:txBody>
        </p:sp>
        <p:sp>
          <p:nvSpPr>
            <p:cNvPr id="13" name="Freeform 23"/>
            <p:cNvSpPr>
              <a:spLocks/>
            </p:cNvSpPr>
            <p:nvPr userDrawn="1"/>
          </p:nvSpPr>
          <p:spPr bwMode="auto">
            <a:xfrm>
              <a:off x="3676650" y="4537277"/>
              <a:ext cx="79375" cy="47600"/>
            </a:xfrm>
            <a:custGeom>
              <a:avLst/>
              <a:gdLst>
                <a:gd name="T0" fmla="*/ 0 w 151"/>
                <a:gd name="T1" fmla="*/ 2147483647 h 90"/>
                <a:gd name="T2" fmla="*/ 2147483647 w 151"/>
                <a:gd name="T3" fmla="*/ 2147483647 h 90"/>
                <a:gd name="T4" fmla="*/ 2147483647 w 151"/>
                <a:gd name="T5" fmla="*/ 0 h 90"/>
                <a:gd name="T6" fmla="*/ 2147483647 w 151"/>
                <a:gd name="T7" fmla="*/ 0 h 90"/>
                <a:gd name="T8" fmla="*/ 0 w 151"/>
                <a:gd name="T9" fmla="*/ 2147483647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1" h="90">
                  <a:moveTo>
                    <a:pt x="0" y="90"/>
                  </a:moveTo>
                  <a:lnTo>
                    <a:pt x="133" y="90"/>
                  </a:lnTo>
                  <a:lnTo>
                    <a:pt x="151" y="0"/>
                  </a:lnTo>
                  <a:lnTo>
                    <a:pt x="18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11111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7C161B"/>
                </a:buClr>
                <a:buFontTx/>
                <a:buChar char="•"/>
                <a:defRPr/>
              </a:pPr>
              <a:endParaRPr lang="fi-FI" b="0">
                <a:solidFill>
                  <a:srgbClr val="7E080E"/>
                </a:solidFill>
                <a:latin typeface="Verdana" pitchFamily="-64" charset="0"/>
                <a:ea typeface="ＭＳ Ｐゴシック" pitchFamily="-64" charset="-128"/>
                <a:cs typeface="+mn-cs"/>
              </a:endParaRPr>
            </a:p>
          </p:txBody>
        </p:sp>
        <p:sp>
          <p:nvSpPr>
            <p:cNvPr id="14" name="Freeform 24"/>
            <p:cNvSpPr>
              <a:spLocks/>
            </p:cNvSpPr>
            <p:nvPr userDrawn="1"/>
          </p:nvSpPr>
          <p:spPr bwMode="auto">
            <a:xfrm>
              <a:off x="3549650" y="4537277"/>
              <a:ext cx="79375" cy="47600"/>
            </a:xfrm>
            <a:custGeom>
              <a:avLst/>
              <a:gdLst>
                <a:gd name="T0" fmla="*/ 2147483647 w 150"/>
                <a:gd name="T1" fmla="*/ 0 h 90"/>
                <a:gd name="T2" fmla="*/ 2147483647 w 150"/>
                <a:gd name="T3" fmla="*/ 0 h 90"/>
                <a:gd name="T4" fmla="*/ 0 w 150"/>
                <a:gd name="T5" fmla="*/ 2147483647 h 90"/>
                <a:gd name="T6" fmla="*/ 2147483647 w 150"/>
                <a:gd name="T7" fmla="*/ 2147483647 h 90"/>
                <a:gd name="T8" fmla="*/ 2147483647 w 15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" h="90">
                  <a:moveTo>
                    <a:pt x="150" y="0"/>
                  </a:moveTo>
                  <a:lnTo>
                    <a:pt x="17" y="0"/>
                  </a:lnTo>
                  <a:lnTo>
                    <a:pt x="0" y="90"/>
                  </a:lnTo>
                  <a:lnTo>
                    <a:pt x="132" y="9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11111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7C161B"/>
                </a:buClr>
                <a:buFontTx/>
                <a:buChar char="•"/>
                <a:defRPr/>
              </a:pPr>
              <a:endParaRPr lang="fi-FI" b="0">
                <a:solidFill>
                  <a:srgbClr val="7E080E"/>
                </a:solidFill>
                <a:latin typeface="Verdana" pitchFamily="-64" charset="0"/>
                <a:ea typeface="ＭＳ Ｐゴシック" pitchFamily="-64" charset="-128"/>
                <a:cs typeface="+mn-cs"/>
              </a:endParaRPr>
            </a:p>
          </p:txBody>
        </p:sp>
        <p:sp>
          <p:nvSpPr>
            <p:cNvPr id="15" name="Freeform 25"/>
            <p:cNvSpPr>
              <a:spLocks/>
            </p:cNvSpPr>
            <p:nvPr userDrawn="1"/>
          </p:nvSpPr>
          <p:spPr bwMode="auto">
            <a:xfrm>
              <a:off x="5567363" y="4640409"/>
              <a:ext cx="112712" cy="274492"/>
            </a:xfrm>
            <a:custGeom>
              <a:avLst/>
              <a:gdLst>
                <a:gd name="T0" fmla="*/ 2147483647 w 211"/>
                <a:gd name="T1" fmla="*/ 0 h 520"/>
                <a:gd name="T2" fmla="*/ 2147483647 w 211"/>
                <a:gd name="T3" fmla="*/ 0 h 520"/>
                <a:gd name="T4" fmla="*/ 2147483647 w 211"/>
                <a:gd name="T5" fmla="*/ 2147483647 h 520"/>
                <a:gd name="T6" fmla="*/ 2147483647 w 211"/>
                <a:gd name="T7" fmla="*/ 2147483647 h 520"/>
                <a:gd name="T8" fmla="*/ 0 w 211"/>
                <a:gd name="T9" fmla="*/ 2147483647 h 520"/>
                <a:gd name="T10" fmla="*/ 0 w 211"/>
                <a:gd name="T11" fmla="*/ 2147483647 h 520"/>
                <a:gd name="T12" fmla="*/ 2147483647 w 211"/>
                <a:gd name="T13" fmla="*/ 2147483647 h 520"/>
                <a:gd name="T14" fmla="*/ 2147483647 w 211"/>
                <a:gd name="T15" fmla="*/ 2147483647 h 520"/>
                <a:gd name="T16" fmla="*/ 2147483647 w 211"/>
                <a:gd name="T17" fmla="*/ 2147483647 h 520"/>
                <a:gd name="T18" fmla="*/ 2147483647 w 211"/>
                <a:gd name="T19" fmla="*/ 2147483647 h 520"/>
                <a:gd name="T20" fmla="*/ 2147483647 w 211"/>
                <a:gd name="T21" fmla="*/ 2147483647 h 520"/>
                <a:gd name="T22" fmla="*/ 2147483647 w 211"/>
                <a:gd name="T23" fmla="*/ 2147483647 h 520"/>
                <a:gd name="T24" fmla="*/ 2147483647 w 211"/>
                <a:gd name="T25" fmla="*/ 2147483647 h 520"/>
                <a:gd name="T26" fmla="*/ 2147483647 w 211"/>
                <a:gd name="T27" fmla="*/ 2147483647 h 520"/>
                <a:gd name="T28" fmla="*/ 2147483647 w 211"/>
                <a:gd name="T29" fmla="*/ 2147483647 h 520"/>
                <a:gd name="T30" fmla="*/ 2147483647 w 211"/>
                <a:gd name="T31" fmla="*/ 2147483647 h 520"/>
                <a:gd name="T32" fmla="*/ 2147483647 w 211"/>
                <a:gd name="T33" fmla="*/ 2147483647 h 520"/>
                <a:gd name="T34" fmla="*/ 2147483647 w 211"/>
                <a:gd name="T35" fmla="*/ 2147483647 h 520"/>
                <a:gd name="T36" fmla="*/ 2147483647 w 211"/>
                <a:gd name="T37" fmla="*/ 2147483647 h 520"/>
                <a:gd name="T38" fmla="*/ 2147483647 w 211"/>
                <a:gd name="T39" fmla="*/ 2147483647 h 520"/>
                <a:gd name="T40" fmla="*/ 2147483647 w 211"/>
                <a:gd name="T41" fmla="*/ 2147483647 h 520"/>
                <a:gd name="T42" fmla="*/ 2147483647 w 211"/>
                <a:gd name="T43" fmla="*/ 2147483647 h 520"/>
                <a:gd name="T44" fmla="*/ 2147483647 w 211"/>
                <a:gd name="T45" fmla="*/ 2147483647 h 520"/>
                <a:gd name="T46" fmla="*/ 2147483647 w 211"/>
                <a:gd name="T47" fmla="*/ 2147483647 h 520"/>
                <a:gd name="T48" fmla="*/ 2147483647 w 211"/>
                <a:gd name="T49" fmla="*/ 2147483647 h 520"/>
                <a:gd name="T50" fmla="*/ 2147483647 w 211"/>
                <a:gd name="T51" fmla="*/ 2147483647 h 520"/>
                <a:gd name="T52" fmla="*/ 2147483647 w 211"/>
                <a:gd name="T53" fmla="*/ 2147483647 h 520"/>
                <a:gd name="T54" fmla="*/ 2147483647 w 211"/>
                <a:gd name="T55" fmla="*/ 2147483647 h 520"/>
                <a:gd name="T56" fmla="*/ 2147483647 w 211"/>
                <a:gd name="T57" fmla="*/ 2147483647 h 520"/>
                <a:gd name="T58" fmla="*/ 2147483647 w 211"/>
                <a:gd name="T59" fmla="*/ 2147483647 h 520"/>
                <a:gd name="T60" fmla="*/ 2147483647 w 211"/>
                <a:gd name="T61" fmla="*/ 2147483647 h 520"/>
                <a:gd name="T62" fmla="*/ 2147483647 w 211"/>
                <a:gd name="T63" fmla="*/ 0 h 5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11" h="520">
                  <a:moveTo>
                    <a:pt x="211" y="0"/>
                  </a:moveTo>
                  <a:lnTo>
                    <a:pt x="78" y="0"/>
                  </a:lnTo>
                  <a:lnTo>
                    <a:pt x="4" y="387"/>
                  </a:lnTo>
                  <a:lnTo>
                    <a:pt x="1" y="402"/>
                  </a:lnTo>
                  <a:lnTo>
                    <a:pt x="0" y="416"/>
                  </a:lnTo>
                  <a:lnTo>
                    <a:pt x="0" y="430"/>
                  </a:lnTo>
                  <a:lnTo>
                    <a:pt x="1" y="442"/>
                  </a:lnTo>
                  <a:lnTo>
                    <a:pt x="6" y="454"/>
                  </a:lnTo>
                  <a:lnTo>
                    <a:pt x="7" y="460"/>
                  </a:lnTo>
                  <a:lnTo>
                    <a:pt x="8" y="465"/>
                  </a:lnTo>
                  <a:lnTo>
                    <a:pt x="14" y="475"/>
                  </a:lnTo>
                  <a:lnTo>
                    <a:pt x="21" y="484"/>
                  </a:lnTo>
                  <a:lnTo>
                    <a:pt x="27" y="493"/>
                  </a:lnTo>
                  <a:lnTo>
                    <a:pt x="37" y="499"/>
                  </a:lnTo>
                  <a:lnTo>
                    <a:pt x="47" y="505"/>
                  </a:lnTo>
                  <a:lnTo>
                    <a:pt x="58" y="510"/>
                  </a:lnTo>
                  <a:lnTo>
                    <a:pt x="69" y="515"/>
                  </a:lnTo>
                  <a:lnTo>
                    <a:pt x="82" y="517"/>
                  </a:lnTo>
                  <a:lnTo>
                    <a:pt x="96" y="519"/>
                  </a:lnTo>
                  <a:lnTo>
                    <a:pt x="111" y="520"/>
                  </a:lnTo>
                  <a:lnTo>
                    <a:pt x="136" y="520"/>
                  </a:lnTo>
                  <a:lnTo>
                    <a:pt x="145" y="519"/>
                  </a:lnTo>
                  <a:lnTo>
                    <a:pt x="141" y="513"/>
                  </a:lnTo>
                  <a:lnTo>
                    <a:pt x="137" y="505"/>
                  </a:lnTo>
                  <a:lnTo>
                    <a:pt x="133" y="494"/>
                  </a:lnTo>
                  <a:lnTo>
                    <a:pt x="130" y="480"/>
                  </a:lnTo>
                  <a:lnTo>
                    <a:pt x="129" y="472"/>
                  </a:lnTo>
                  <a:lnTo>
                    <a:pt x="127" y="463"/>
                  </a:lnTo>
                  <a:lnTo>
                    <a:pt x="127" y="442"/>
                  </a:lnTo>
                  <a:lnTo>
                    <a:pt x="129" y="430"/>
                  </a:lnTo>
                  <a:lnTo>
                    <a:pt x="130" y="417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11111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7C161B"/>
                </a:buClr>
                <a:buFontTx/>
                <a:buChar char="•"/>
                <a:defRPr/>
              </a:pPr>
              <a:endParaRPr lang="fi-FI" b="0">
                <a:solidFill>
                  <a:srgbClr val="7E080E"/>
                </a:solidFill>
                <a:latin typeface="Verdana" pitchFamily="-64" charset="0"/>
                <a:ea typeface="ＭＳ Ｐゴシック" pitchFamily="-64" charset="-128"/>
                <a:cs typeface="+mn-cs"/>
              </a:endParaRPr>
            </a:p>
          </p:txBody>
        </p:sp>
        <p:sp>
          <p:nvSpPr>
            <p:cNvPr id="16" name="Freeform 26"/>
            <p:cNvSpPr>
              <a:spLocks/>
            </p:cNvSpPr>
            <p:nvPr userDrawn="1"/>
          </p:nvSpPr>
          <p:spPr bwMode="auto">
            <a:xfrm>
              <a:off x="5619750" y="4537277"/>
              <a:ext cx="79375" cy="47600"/>
            </a:xfrm>
            <a:custGeom>
              <a:avLst/>
              <a:gdLst>
                <a:gd name="T0" fmla="*/ 0 w 149"/>
                <a:gd name="T1" fmla="*/ 2147483647 h 90"/>
                <a:gd name="T2" fmla="*/ 2147483647 w 149"/>
                <a:gd name="T3" fmla="*/ 2147483647 h 90"/>
                <a:gd name="T4" fmla="*/ 2147483647 w 149"/>
                <a:gd name="T5" fmla="*/ 0 h 90"/>
                <a:gd name="T6" fmla="*/ 2147483647 w 149"/>
                <a:gd name="T7" fmla="*/ 0 h 90"/>
                <a:gd name="T8" fmla="*/ 0 w 149"/>
                <a:gd name="T9" fmla="*/ 2147483647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9" h="90">
                  <a:moveTo>
                    <a:pt x="0" y="90"/>
                  </a:moveTo>
                  <a:lnTo>
                    <a:pt x="131" y="90"/>
                  </a:lnTo>
                  <a:lnTo>
                    <a:pt x="149" y="0"/>
                  </a:lnTo>
                  <a:lnTo>
                    <a:pt x="16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11111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7C161B"/>
                </a:buClr>
                <a:buFontTx/>
                <a:buChar char="•"/>
                <a:defRPr/>
              </a:pPr>
              <a:endParaRPr lang="fi-FI" b="0">
                <a:solidFill>
                  <a:srgbClr val="7E080E"/>
                </a:solidFill>
                <a:latin typeface="Verdana" pitchFamily="-64" charset="0"/>
                <a:ea typeface="ＭＳ Ｐゴシック" pitchFamily="-64" charset="-128"/>
                <a:cs typeface="+mn-cs"/>
              </a:endParaRPr>
            </a:p>
          </p:txBody>
        </p:sp>
        <p:sp>
          <p:nvSpPr>
            <p:cNvPr id="17" name="Freeform 27"/>
            <p:cNvSpPr>
              <a:spLocks noEditPoints="1"/>
            </p:cNvSpPr>
            <p:nvPr userDrawn="1"/>
          </p:nvSpPr>
          <p:spPr bwMode="auto">
            <a:xfrm>
              <a:off x="5715000" y="4640409"/>
              <a:ext cx="293688" cy="274492"/>
            </a:xfrm>
            <a:custGeom>
              <a:avLst/>
              <a:gdLst>
                <a:gd name="T0" fmla="*/ 2147483647 w 555"/>
                <a:gd name="T1" fmla="*/ 2147483647 h 520"/>
                <a:gd name="T2" fmla="*/ 2147483647 w 555"/>
                <a:gd name="T3" fmla="*/ 2147483647 h 520"/>
                <a:gd name="T4" fmla="*/ 2147483647 w 555"/>
                <a:gd name="T5" fmla="*/ 2147483647 h 520"/>
                <a:gd name="T6" fmla="*/ 2147483647 w 555"/>
                <a:gd name="T7" fmla="*/ 2147483647 h 520"/>
                <a:gd name="T8" fmla="*/ 2147483647 w 555"/>
                <a:gd name="T9" fmla="*/ 2147483647 h 520"/>
                <a:gd name="T10" fmla="*/ 2147483647 w 555"/>
                <a:gd name="T11" fmla="*/ 2147483647 h 520"/>
                <a:gd name="T12" fmla="*/ 2147483647 w 555"/>
                <a:gd name="T13" fmla="*/ 2147483647 h 520"/>
                <a:gd name="T14" fmla="*/ 2147483647 w 555"/>
                <a:gd name="T15" fmla="*/ 2147483647 h 520"/>
                <a:gd name="T16" fmla="*/ 2147483647 w 555"/>
                <a:gd name="T17" fmla="*/ 2147483647 h 520"/>
                <a:gd name="T18" fmla="*/ 2147483647 w 555"/>
                <a:gd name="T19" fmla="*/ 2147483647 h 520"/>
                <a:gd name="T20" fmla="*/ 2147483647 w 555"/>
                <a:gd name="T21" fmla="*/ 2147483647 h 520"/>
                <a:gd name="T22" fmla="*/ 2147483647 w 555"/>
                <a:gd name="T23" fmla="*/ 2147483647 h 520"/>
                <a:gd name="T24" fmla="*/ 2147483647 w 555"/>
                <a:gd name="T25" fmla="*/ 2147483647 h 520"/>
                <a:gd name="T26" fmla="*/ 2147483647 w 555"/>
                <a:gd name="T27" fmla="*/ 2147483647 h 520"/>
                <a:gd name="T28" fmla="*/ 2147483647 w 555"/>
                <a:gd name="T29" fmla="*/ 2147483647 h 520"/>
                <a:gd name="T30" fmla="*/ 2147483647 w 555"/>
                <a:gd name="T31" fmla="*/ 2147483647 h 520"/>
                <a:gd name="T32" fmla="*/ 2147483647 w 555"/>
                <a:gd name="T33" fmla="*/ 2147483647 h 520"/>
                <a:gd name="T34" fmla="*/ 2147483647 w 555"/>
                <a:gd name="T35" fmla="*/ 2147483647 h 520"/>
                <a:gd name="T36" fmla="*/ 2147483647 w 555"/>
                <a:gd name="T37" fmla="*/ 2147483647 h 520"/>
                <a:gd name="T38" fmla="*/ 2147483647 w 555"/>
                <a:gd name="T39" fmla="*/ 0 h 520"/>
                <a:gd name="T40" fmla="*/ 2147483647 w 555"/>
                <a:gd name="T41" fmla="*/ 2147483647 h 520"/>
                <a:gd name="T42" fmla="*/ 2147483647 w 555"/>
                <a:gd name="T43" fmla="*/ 2147483647 h 520"/>
                <a:gd name="T44" fmla="*/ 2147483647 w 555"/>
                <a:gd name="T45" fmla="*/ 2147483647 h 520"/>
                <a:gd name="T46" fmla="*/ 2147483647 w 555"/>
                <a:gd name="T47" fmla="*/ 2147483647 h 520"/>
                <a:gd name="T48" fmla="*/ 2147483647 w 555"/>
                <a:gd name="T49" fmla="*/ 2147483647 h 520"/>
                <a:gd name="T50" fmla="*/ 2147483647 w 555"/>
                <a:gd name="T51" fmla="*/ 2147483647 h 520"/>
                <a:gd name="T52" fmla="*/ 0 w 555"/>
                <a:gd name="T53" fmla="*/ 2147483647 h 520"/>
                <a:gd name="T54" fmla="*/ 0 w 555"/>
                <a:gd name="T55" fmla="*/ 2147483647 h 520"/>
                <a:gd name="T56" fmla="*/ 2147483647 w 555"/>
                <a:gd name="T57" fmla="*/ 2147483647 h 520"/>
                <a:gd name="T58" fmla="*/ 2147483647 w 555"/>
                <a:gd name="T59" fmla="*/ 2147483647 h 520"/>
                <a:gd name="T60" fmla="*/ 2147483647 w 555"/>
                <a:gd name="T61" fmla="*/ 2147483647 h 520"/>
                <a:gd name="T62" fmla="*/ 2147483647 w 555"/>
                <a:gd name="T63" fmla="*/ 2147483647 h 520"/>
                <a:gd name="T64" fmla="*/ 2147483647 w 555"/>
                <a:gd name="T65" fmla="*/ 2147483647 h 520"/>
                <a:gd name="T66" fmla="*/ 2147483647 w 555"/>
                <a:gd name="T67" fmla="*/ 2147483647 h 520"/>
                <a:gd name="T68" fmla="*/ 2147483647 w 555"/>
                <a:gd name="T69" fmla="*/ 2147483647 h 520"/>
                <a:gd name="T70" fmla="*/ 2147483647 w 555"/>
                <a:gd name="T71" fmla="*/ 2147483647 h 520"/>
                <a:gd name="T72" fmla="*/ 2147483647 w 555"/>
                <a:gd name="T73" fmla="*/ 2147483647 h 520"/>
                <a:gd name="T74" fmla="*/ 2147483647 w 555"/>
                <a:gd name="T75" fmla="*/ 2147483647 h 520"/>
                <a:gd name="T76" fmla="*/ 2147483647 w 555"/>
                <a:gd name="T77" fmla="*/ 2147483647 h 520"/>
                <a:gd name="T78" fmla="*/ 2147483647 w 555"/>
                <a:gd name="T79" fmla="*/ 2147483647 h 520"/>
                <a:gd name="T80" fmla="*/ 2147483647 w 555"/>
                <a:gd name="T81" fmla="*/ 2147483647 h 520"/>
                <a:gd name="T82" fmla="*/ 2147483647 w 555"/>
                <a:gd name="T83" fmla="*/ 2147483647 h 520"/>
                <a:gd name="T84" fmla="*/ 2147483647 w 555"/>
                <a:gd name="T85" fmla="*/ 2147483647 h 520"/>
                <a:gd name="T86" fmla="*/ 2147483647 w 555"/>
                <a:gd name="T87" fmla="*/ 2147483647 h 520"/>
                <a:gd name="T88" fmla="*/ 2147483647 w 555"/>
                <a:gd name="T89" fmla="*/ 2147483647 h 520"/>
                <a:gd name="T90" fmla="*/ 2147483647 w 555"/>
                <a:gd name="T91" fmla="*/ 2147483647 h 520"/>
                <a:gd name="T92" fmla="*/ 2147483647 w 555"/>
                <a:gd name="T93" fmla="*/ 2147483647 h 520"/>
                <a:gd name="T94" fmla="*/ 2147483647 w 555"/>
                <a:gd name="T95" fmla="*/ 2147483647 h 520"/>
                <a:gd name="T96" fmla="*/ 2147483647 w 555"/>
                <a:gd name="T97" fmla="*/ 2147483647 h 520"/>
                <a:gd name="T98" fmla="*/ 2147483647 w 555"/>
                <a:gd name="T99" fmla="*/ 2147483647 h 5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555" h="520">
                  <a:moveTo>
                    <a:pt x="366" y="293"/>
                  </a:moveTo>
                  <a:lnTo>
                    <a:pt x="363" y="308"/>
                  </a:lnTo>
                  <a:lnTo>
                    <a:pt x="359" y="323"/>
                  </a:lnTo>
                  <a:lnTo>
                    <a:pt x="355" y="335"/>
                  </a:lnTo>
                  <a:lnTo>
                    <a:pt x="351" y="349"/>
                  </a:lnTo>
                  <a:lnTo>
                    <a:pt x="345" y="361"/>
                  </a:lnTo>
                  <a:lnTo>
                    <a:pt x="340" y="372"/>
                  </a:lnTo>
                  <a:lnTo>
                    <a:pt x="333" y="385"/>
                  </a:lnTo>
                  <a:lnTo>
                    <a:pt x="326" y="394"/>
                  </a:lnTo>
                  <a:lnTo>
                    <a:pt x="319" y="404"/>
                  </a:lnTo>
                  <a:lnTo>
                    <a:pt x="311" y="413"/>
                  </a:lnTo>
                  <a:lnTo>
                    <a:pt x="301" y="421"/>
                  </a:lnTo>
                  <a:lnTo>
                    <a:pt x="292" y="430"/>
                  </a:lnTo>
                  <a:lnTo>
                    <a:pt x="282" y="437"/>
                  </a:lnTo>
                  <a:lnTo>
                    <a:pt x="271" y="443"/>
                  </a:lnTo>
                  <a:lnTo>
                    <a:pt x="260" y="449"/>
                  </a:lnTo>
                  <a:lnTo>
                    <a:pt x="248" y="454"/>
                  </a:lnTo>
                  <a:lnTo>
                    <a:pt x="236" y="458"/>
                  </a:lnTo>
                  <a:lnTo>
                    <a:pt x="223" y="461"/>
                  </a:lnTo>
                  <a:lnTo>
                    <a:pt x="211" y="463"/>
                  </a:lnTo>
                  <a:lnTo>
                    <a:pt x="199" y="463"/>
                  </a:lnTo>
                  <a:lnTo>
                    <a:pt x="188" y="463"/>
                  </a:lnTo>
                  <a:lnTo>
                    <a:pt x="182" y="461"/>
                  </a:lnTo>
                  <a:lnTo>
                    <a:pt x="177" y="460"/>
                  </a:lnTo>
                  <a:lnTo>
                    <a:pt x="167" y="457"/>
                  </a:lnTo>
                  <a:lnTo>
                    <a:pt x="158" y="452"/>
                  </a:lnTo>
                  <a:lnTo>
                    <a:pt x="150" y="446"/>
                  </a:lnTo>
                  <a:lnTo>
                    <a:pt x="143" y="439"/>
                  </a:lnTo>
                  <a:lnTo>
                    <a:pt x="137" y="430"/>
                  </a:lnTo>
                  <a:lnTo>
                    <a:pt x="133" y="420"/>
                  </a:lnTo>
                  <a:lnTo>
                    <a:pt x="132" y="415"/>
                  </a:lnTo>
                  <a:lnTo>
                    <a:pt x="130" y="408"/>
                  </a:lnTo>
                  <a:lnTo>
                    <a:pt x="129" y="395"/>
                  </a:lnTo>
                  <a:lnTo>
                    <a:pt x="129" y="389"/>
                  </a:lnTo>
                  <a:lnTo>
                    <a:pt x="129" y="382"/>
                  </a:lnTo>
                  <a:lnTo>
                    <a:pt x="130" y="365"/>
                  </a:lnTo>
                  <a:lnTo>
                    <a:pt x="178" y="122"/>
                  </a:lnTo>
                  <a:lnTo>
                    <a:pt x="176" y="134"/>
                  </a:lnTo>
                  <a:lnTo>
                    <a:pt x="178" y="125"/>
                  </a:lnTo>
                  <a:lnTo>
                    <a:pt x="181" y="116"/>
                  </a:lnTo>
                  <a:lnTo>
                    <a:pt x="184" y="108"/>
                  </a:lnTo>
                  <a:lnTo>
                    <a:pt x="188" y="101"/>
                  </a:lnTo>
                  <a:lnTo>
                    <a:pt x="192" y="94"/>
                  </a:lnTo>
                  <a:lnTo>
                    <a:pt x="197" y="88"/>
                  </a:lnTo>
                  <a:lnTo>
                    <a:pt x="203" y="82"/>
                  </a:lnTo>
                  <a:lnTo>
                    <a:pt x="208" y="77"/>
                  </a:lnTo>
                  <a:lnTo>
                    <a:pt x="215" y="73"/>
                  </a:lnTo>
                  <a:lnTo>
                    <a:pt x="222" y="68"/>
                  </a:lnTo>
                  <a:lnTo>
                    <a:pt x="230" y="64"/>
                  </a:lnTo>
                  <a:lnTo>
                    <a:pt x="238" y="62"/>
                  </a:lnTo>
                  <a:lnTo>
                    <a:pt x="247" y="59"/>
                  </a:lnTo>
                  <a:lnTo>
                    <a:pt x="256" y="57"/>
                  </a:lnTo>
                  <a:lnTo>
                    <a:pt x="266" y="56"/>
                  </a:lnTo>
                  <a:lnTo>
                    <a:pt x="275" y="56"/>
                  </a:lnTo>
                  <a:lnTo>
                    <a:pt x="412" y="56"/>
                  </a:lnTo>
                  <a:lnTo>
                    <a:pt x="366" y="293"/>
                  </a:lnTo>
                  <a:close/>
                  <a:moveTo>
                    <a:pt x="474" y="417"/>
                  </a:moveTo>
                  <a:lnTo>
                    <a:pt x="555" y="0"/>
                  </a:lnTo>
                  <a:lnTo>
                    <a:pt x="468" y="0"/>
                  </a:lnTo>
                  <a:lnTo>
                    <a:pt x="422" y="0"/>
                  </a:lnTo>
                  <a:lnTo>
                    <a:pt x="236" y="0"/>
                  </a:lnTo>
                  <a:lnTo>
                    <a:pt x="218" y="0"/>
                  </a:lnTo>
                  <a:lnTo>
                    <a:pt x="202" y="3"/>
                  </a:lnTo>
                  <a:lnTo>
                    <a:pt x="185" y="5"/>
                  </a:lnTo>
                  <a:lnTo>
                    <a:pt x="169" y="10"/>
                  </a:lnTo>
                  <a:lnTo>
                    <a:pt x="154" y="15"/>
                  </a:lnTo>
                  <a:lnTo>
                    <a:pt x="139" y="22"/>
                  </a:lnTo>
                  <a:lnTo>
                    <a:pt x="125" y="29"/>
                  </a:lnTo>
                  <a:lnTo>
                    <a:pt x="111" y="37"/>
                  </a:lnTo>
                  <a:lnTo>
                    <a:pt x="99" y="47"/>
                  </a:lnTo>
                  <a:lnTo>
                    <a:pt x="87" y="57"/>
                  </a:lnTo>
                  <a:lnTo>
                    <a:pt x="76" y="68"/>
                  </a:lnTo>
                  <a:lnTo>
                    <a:pt x="71" y="75"/>
                  </a:lnTo>
                  <a:lnTo>
                    <a:pt x="66" y="81"/>
                  </a:lnTo>
                  <a:lnTo>
                    <a:pt x="62" y="88"/>
                  </a:lnTo>
                  <a:lnTo>
                    <a:pt x="59" y="94"/>
                  </a:lnTo>
                  <a:lnTo>
                    <a:pt x="52" y="108"/>
                  </a:lnTo>
                  <a:lnTo>
                    <a:pt x="47" y="123"/>
                  </a:lnTo>
                  <a:lnTo>
                    <a:pt x="43" y="138"/>
                  </a:lnTo>
                  <a:lnTo>
                    <a:pt x="3" y="343"/>
                  </a:lnTo>
                  <a:lnTo>
                    <a:pt x="0" y="361"/>
                  </a:lnTo>
                  <a:lnTo>
                    <a:pt x="0" y="371"/>
                  </a:lnTo>
                  <a:lnTo>
                    <a:pt x="0" y="379"/>
                  </a:lnTo>
                  <a:lnTo>
                    <a:pt x="0" y="389"/>
                  </a:lnTo>
                  <a:lnTo>
                    <a:pt x="2" y="397"/>
                  </a:lnTo>
                  <a:lnTo>
                    <a:pt x="4" y="413"/>
                  </a:lnTo>
                  <a:lnTo>
                    <a:pt x="10" y="428"/>
                  </a:lnTo>
                  <a:lnTo>
                    <a:pt x="13" y="435"/>
                  </a:lnTo>
                  <a:lnTo>
                    <a:pt x="17" y="443"/>
                  </a:lnTo>
                  <a:lnTo>
                    <a:pt x="19" y="450"/>
                  </a:lnTo>
                  <a:lnTo>
                    <a:pt x="25" y="456"/>
                  </a:lnTo>
                  <a:lnTo>
                    <a:pt x="29" y="463"/>
                  </a:lnTo>
                  <a:lnTo>
                    <a:pt x="35" y="468"/>
                  </a:lnTo>
                  <a:lnTo>
                    <a:pt x="40" y="475"/>
                  </a:lnTo>
                  <a:lnTo>
                    <a:pt x="45" y="480"/>
                  </a:lnTo>
                  <a:lnTo>
                    <a:pt x="59" y="490"/>
                  </a:lnTo>
                  <a:lnTo>
                    <a:pt x="66" y="494"/>
                  </a:lnTo>
                  <a:lnTo>
                    <a:pt x="73" y="498"/>
                  </a:lnTo>
                  <a:lnTo>
                    <a:pt x="81" y="502"/>
                  </a:lnTo>
                  <a:lnTo>
                    <a:pt x="89" y="506"/>
                  </a:lnTo>
                  <a:lnTo>
                    <a:pt x="106" y="512"/>
                  </a:lnTo>
                  <a:lnTo>
                    <a:pt x="115" y="515"/>
                  </a:lnTo>
                  <a:lnTo>
                    <a:pt x="125" y="516"/>
                  </a:lnTo>
                  <a:lnTo>
                    <a:pt x="144" y="519"/>
                  </a:lnTo>
                  <a:lnTo>
                    <a:pt x="154" y="519"/>
                  </a:lnTo>
                  <a:lnTo>
                    <a:pt x="165" y="519"/>
                  </a:lnTo>
                  <a:lnTo>
                    <a:pt x="180" y="519"/>
                  </a:lnTo>
                  <a:lnTo>
                    <a:pt x="195" y="517"/>
                  </a:lnTo>
                  <a:lnTo>
                    <a:pt x="210" y="516"/>
                  </a:lnTo>
                  <a:lnTo>
                    <a:pt x="217" y="515"/>
                  </a:lnTo>
                  <a:lnTo>
                    <a:pt x="225" y="512"/>
                  </a:lnTo>
                  <a:lnTo>
                    <a:pt x="237" y="509"/>
                  </a:lnTo>
                  <a:lnTo>
                    <a:pt x="251" y="504"/>
                  </a:lnTo>
                  <a:lnTo>
                    <a:pt x="263" y="499"/>
                  </a:lnTo>
                  <a:lnTo>
                    <a:pt x="275" y="493"/>
                  </a:lnTo>
                  <a:lnTo>
                    <a:pt x="286" y="486"/>
                  </a:lnTo>
                  <a:lnTo>
                    <a:pt x="297" y="479"/>
                  </a:lnTo>
                  <a:lnTo>
                    <a:pt x="308" y="471"/>
                  </a:lnTo>
                  <a:lnTo>
                    <a:pt x="318" y="463"/>
                  </a:lnTo>
                  <a:lnTo>
                    <a:pt x="327" y="454"/>
                  </a:lnTo>
                  <a:lnTo>
                    <a:pt x="337" y="445"/>
                  </a:lnTo>
                  <a:lnTo>
                    <a:pt x="345" y="435"/>
                  </a:lnTo>
                  <a:lnTo>
                    <a:pt x="353" y="424"/>
                  </a:lnTo>
                  <a:lnTo>
                    <a:pt x="356" y="434"/>
                  </a:lnTo>
                  <a:lnTo>
                    <a:pt x="359" y="443"/>
                  </a:lnTo>
                  <a:lnTo>
                    <a:pt x="362" y="453"/>
                  </a:lnTo>
                  <a:lnTo>
                    <a:pt x="364" y="461"/>
                  </a:lnTo>
                  <a:lnTo>
                    <a:pt x="369" y="469"/>
                  </a:lnTo>
                  <a:lnTo>
                    <a:pt x="374" y="478"/>
                  </a:lnTo>
                  <a:lnTo>
                    <a:pt x="378" y="486"/>
                  </a:lnTo>
                  <a:lnTo>
                    <a:pt x="385" y="493"/>
                  </a:lnTo>
                  <a:lnTo>
                    <a:pt x="390" y="498"/>
                  </a:lnTo>
                  <a:lnTo>
                    <a:pt x="399" y="504"/>
                  </a:lnTo>
                  <a:lnTo>
                    <a:pt x="405" y="509"/>
                  </a:lnTo>
                  <a:lnTo>
                    <a:pt x="414" y="512"/>
                  </a:lnTo>
                  <a:lnTo>
                    <a:pt x="419" y="515"/>
                  </a:lnTo>
                  <a:lnTo>
                    <a:pt x="423" y="516"/>
                  </a:lnTo>
                  <a:lnTo>
                    <a:pt x="433" y="517"/>
                  </a:lnTo>
                  <a:lnTo>
                    <a:pt x="444" y="520"/>
                  </a:lnTo>
                  <a:lnTo>
                    <a:pt x="455" y="520"/>
                  </a:lnTo>
                  <a:lnTo>
                    <a:pt x="479" y="520"/>
                  </a:lnTo>
                  <a:lnTo>
                    <a:pt x="490" y="519"/>
                  </a:lnTo>
                  <a:lnTo>
                    <a:pt x="486" y="513"/>
                  </a:lnTo>
                  <a:lnTo>
                    <a:pt x="482" y="505"/>
                  </a:lnTo>
                  <a:lnTo>
                    <a:pt x="478" y="494"/>
                  </a:lnTo>
                  <a:lnTo>
                    <a:pt x="474" y="480"/>
                  </a:lnTo>
                  <a:lnTo>
                    <a:pt x="473" y="472"/>
                  </a:lnTo>
                  <a:lnTo>
                    <a:pt x="471" y="463"/>
                  </a:lnTo>
                  <a:lnTo>
                    <a:pt x="471" y="442"/>
                  </a:lnTo>
                  <a:lnTo>
                    <a:pt x="473" y="430"/>
                  </a:lnTo>
                  <a:lnTo>
                    <a:pt x="474" y="417"/>
                  </a:lnTo>
                  <a:close/>
                </a:path>
              </a:pathLst>
            </a:custGeom>
            <a:solidFill>
              <a:srgbClr val="11111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7C161B"/>
                </a:buClr>
                <a:buFontTx/>
                <a:buChar char="•"/>
                <a:defRPr/>
              </a:pPr>
              <a:endParaRPr lang="fi-FI" b="0">
                <a:solidFill>
                  <a:srgbClr val="7E080E"/>
                </a:solidFill>
                <a:latin typeface="Verdana" pitchFamily="-64" charset="0"/>
                <a:ea typeface="ＭＳ Ｐゴシック" pitchFamily="-64" charset="-128"/>
                <a:cs typeface="+mn-cs"/>
              </a:endParaRPr>
            </a:p>
          </p:txBody>
        </p:sp>
        <p:sp>
          <p:nvSpPr>
            <p:cNvPr id="18" name="Freeform 28"/>
            <p:cNvSpPr>
              <a:spLocks noEditPoints="1"/>
            </p:cNvSpPr>
            <p:nvPr userDrawn="1"/>
          </p:nvSpPr>
          <p:spPr bwMode="auto">
            <a:xfrm>
              <a:off x="3121025" y="1938338"/>
              <a:ext cx="2905125" cy="2462487"/>
            </a:xfrm>
            <a:custGeom>
              <a:avLst/>
              <a:gdLst>
                <a:gd name="T0" fmla="*/ 4571 w 5489"/>
                <a:gd name="T1" fmla="*/ 3168 h 4651"/>
                <a:gd name="T2" fmla="*/ 4453 w 5489"/>
                <a:gd name="T3" fmla="*/ 3399 h 4651"/>
                <a:gd name="T4" fmla="*/ 4272 w 5489"/>
                <a:gd name="T5" fmla="*/ 3558 h 4651"/>
                <a:gd name="T6" fmla="*/ 4086 w 5489"/>
                <a:gd name="T7" fmla="*/ 3634 h 4651"/>
                <a:gd name="T8" fmla="*/ 3907 w 5489"/>
                <a:gd name="T9" fmla="*/ 3660 h 4651"/>
                <a:gd name="T10" fmla="*/ 3673 w 5489"/>
                <a:gd name="T11" fmla="*/ 3644 h 4651"/>
                <a:gd name="T12" fmla="*/ 3448 w 5489"/>
                <a:gd name="T13" fmla="*/ 3565 h 4651"/>
                <a:gd name="T14" fmla="*/ 3496 w 5489"/>
                <a:gd name="T15" fmla="*/ 3276 h 4651"/>
                <a:gd name="T16" fmla="*/ 3717 w 5489"/>
                <a:gd name="T17" fmla="*/ 3347 h 4651"/>
                <a:gd name="T18" fmla="*/ 3892 w 5489"/>
                <a:gd name="T19" fmla="*/ 3329 h 4651"/>
                <a:gd name="T20" fmla="*/ 4020 w 5489"/>
                <a:gd name="T21" fmla="*/ 3262 h 4651"/>
                <a:gd name="T22" fmla="*/ 4115 w 5489"/>
                <a:gd name="T23" fmla="*/ 3144 h 4651"/>
                <a:gd name="T24" fmla="*/ 4157 w 5489"/>
                <a:gd name="T25" fmla="*/ 2993 h 4651"/>
                <a:gd name="T26" fmla="*/ 2632 w 5489"/>
                <a:gd name="T27" fmla="*/ 2349 h 4651"/>
                <a:gd name="T28" fmla="*/ 1822 w 5489"/>
                <a:gd name="T29" fmla="*/ 2022 h 4651"/>
                <a:gd name="T30" fmla="*/ 2021 w 5489"/>
                <a:gd name="T31" fmla="*/ 2115 h 4651"/>
                <a:gd name="T32" fmla="*/ 2142 w 5489"/>
                <a:gd name="T33" fmla="*/ 2229 h 4651"/>
                <a:gd name="T34" fmla="*/ 2262 w 5489"/>
                <a:gd name="T35" fmla="*/ 2445 h 4651"/>
                <a:gd name="T36" fmla="*/ 2305 w 5489"/>
                <a:gd name="T37" fmla="*/ 2691 h 4651"/>
                <a:gd name="T38" fmla="*/ 2123 w 5489"/>
                <a:gd name="T39" fmla="*/ 3641 h 4651"/>
                <a:gd name="T40" fmla="*/ 1963 w 5489"/>
                <a:gd name="T41" fmla="*/ 3552 h 4651"/>
                <a:gd name="T42" fmla="*/ 1885 w 5489"/>
                <a:gd name="T43" fmla="*/ 3406 h 4651"/>
                <a:gd name="T44" fmla="*/ 1861 w 5489"/>
                <a:gd name="T45" fmla="*/ 2713 h 4651"/>
                <a:gd name="T46" fmla="*/ 1829 w 5489"/>
                <a:gd name="T47" fmla="*/ 2522 h 4651"/>
                <a:gd name="T48" fmla="*/ 1726 w 5489"/>
                <a:gd name="T49" fmla="*/ 2378 h 4651"/>
                <a:gd name="T50" fmla="*/ 1589 w 5489"/>
                <a:gd name="T51" fmla="*/ 2315 h 4651"/>
                <a:gd name="T52" fmla="*/ 1432 w 5489"/>
                <a:gd name="T53" fmla="*/ 2317 h 4651"/>
                <a:gd name="T54" fmla="*/ 830 w 5489"/>
                <a:gd name="T55" fmla="*/ 2325 h 4651"/>
                <a:gd name="T56" fmla="*/ 3496 w 5489"/>
                <a:gd name="T57" fmla="*/ 1757 h 4651"/>
                <a:gd name="T58" fmla="*/ 3124 w 5489"/>
                <a:gd name="T59" fmla="*/ 353 h 4651"/>
                <a:gd name="T60" fmla="*/ 2946 w 5489"/>
                <a:gd name="T61" fmla="*/ 395 h 4651"/>
                <a:gd name="T62" fmla="*/ 2820 w 5489"/>
                <a:gd name="T63" fmla="*/ 495 h 4651"/>
                <a:gd name="T64" fmla="*/ 2741 w 5489"/>
                <a:gd name="T65" fmla="*/ 653 h 4651"/>
                <a:gd name="T66" fmla="*/ 2669 w 5489"/>
                <a:gd name="T67" fmla="*/ 495 h 4651"/>
                <a:gd name="T68" fmla="*/ 2561 w 5489"/>
                <a:gd name="T69" fmla="*/ 402 h 4651"/>
                <a:gd name="T70" fmla="*/ 2389 w 5489"/>
                <a:gd name="T71" fmla="*/ 356 h 4651"/>
                <a:gd name="T72" fmla="*/ 455 w 5489"/>
                <a:gd name="T73" fmla="*/ 346 h 4651"/>
                <a:gd name="T74" fmla="*/ 247 w 5489"/>
                <a:gd name="T75" fmla="*/ 301 h 4651"/>
                <a:gd name="T76" fmla="*/ 107 w 5489"/>
                <a:gd name="T77" fmla="*/ 215 h 4651"/>
                <a:gd name="T78" fmla="*/ 22 w 5489"/>
                <a:gd name="T79" fmla="*/ 91 h 4651"/>
                <a:gd name="T80" fmla="*/ 0 w 5489"/>
                <a:gd name="T81" fmla="*/ 3764 h 4651"/>
                <a:gd name="T82" fmla="*/ 28 w 5489"/>
                <a:gd name="T83" fmla="*/ 4052 h 4651"/>
                <a:gd name="T84" fmla="*/ 103 w 5489"/>
                <a:gd name="T85" fmla="*/ 4212 h 4651"/>
                <a:gd name="T86" fmla="*/ 249 w 5489"/>
                <a:gd name="T87" fmla="*/ 4316 h 4651"/>
                <a:gd name="T88" fmla="*/ 447 w 5489"/>
                <a:gd name="T89" fmla="*/ 4360 h 4651"/>
                <a:gd name="T90" fmla="*/ 2370 w 5489"/>
                <a:gd name="T91" fmla="*/ 4368 h 4651"/>
                <a:gd name="T92" fmla="*/ 2537 w 5489"/>
                <a:gd name="T93" fmla="*/ 4399 h 4651"/>
                <a:gd name="T94" fmla="*/ 2656 w 5489"/>
                <a:gd name="T95" fmla="*/ 4481 h 4651"/>
                <a:gd name="T96" fmla="*/ 2738 w 5489"/>
                <a:gd name="T97" fmla="*/ 4631 h 4651"/>
                <a:gd name="T98" fmla="*/ 2813 w 5489"/>
                <a:gd name="T99" fmla="*/ 4509 h 4651"/>
                <a:gd name="T100" fmla="*/ 2908 w 5489"/>
                <a:gd name="T101" fmla="*/ 4420 h 4651"/>
                <a:gd name="T102" fmla="*/ 3058 w 5489"/>
                <a:gd name="T103" fmla="*/ 4373 h 4651"/>
                <a:gd name="T104" fmla="*/ 5002 w 5489"/>
                <a:gd name="T105" fmla="*/ 4362 h 4651"/>
                <a:gd name="T106" fmla="*/ 5240 w 5489"/>
                <a:gd name="T107" fmla="*/ 4316 h 4651"/>
                <a:gd name="T108" fmla="*/ 5378 w 5489"/>
                <a:gd name="T109" fmla="*/ 4221 h 4651"/>
                <a:gd name="T110" fmla="*/ 5455 w 5489"/>
                <a:gd name="T111" fmla="*/ 4078 h 4651"/>
                <a:gd name="T112" fmla="*/ 5486 w 5489"/>
                <a:gd name="T113" fmla="*/ 3870 h 4651"/>
                <a:gd name="T114" fmla="*/ 5484 w 5489"/>
                <a:gd name="T115" fmla="*/ 38 h 4651"/>
                <a:gd name="T116" fmla="*/ 5421 w 5489"/>
                <a:gd name="T117" fmla="*/ 172 h 4651"/>
                <a:gd name="T118" fmla="*/ 5300 w 5489"/>
                <a:gd name="T119" fmla="*/ 273 h 4651"/>
                <a:gd name="T120" fmla="*/ 5110 w 5489"/>
                <a:gd name="T121" fmla="*/ 338 h 4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489" h="4651">
                  <a:moveTo>
                    <a:pt x="4604" y="2930"/>
                  </a:moveTo>
                  <a:lnTo>
                    <a:pt x="4602" y="2968"/>
                  </a:lnTo>
                  <a:lnTo>
                    <a:pt x="4601" y="3006"/>
                  </a:lnTo>
                  <a:lnTo>
                    <a:pt x="4598" y="3024"/>
                  </a:lnTo>
                  <a:lnTo>
                    <a:pt x="4597" y="3043"/>
                  </a:lnTo>
                  <a:lnTo>
                    <a:pt x="4591" y="3079"/>
                  </a:lnTo>
                  <a:lnTo>
                    <a:pt x="4583" y="3116"/>
                  </a:lnTo>
                  <a:lnTo>
                    <a:pt x="4575" y="3150"/>
                  </a:lnTo>
                  <a:lnTo>
                    <a:pt x="4571" y="3168"/>
                  </a:lnTo>
                  <a:lnTo>
                    <a:pt x="4565" y="3184"/>
                  </a:lnTo>
                  <a:lnTo>
                    <a:pt x="4553" y="3218"/>
                  </a:lnTo>
                  <a:lnTo>
                    <a:pt x="4541" y="3250"/>
                  </a:lnTo>
                  <a:lnTo>
                    <a:pt x="4526" y="3283"/>
                  </a:lnTo>
                  <a:lnTo>
                    <a:pt x="4509" y="3313"/>
                  </a:lnTo>
                  <a:lnTo>
                    <a:pt x="4491" y="3343"/>
                  </a:lnTo>
                  <a:lnTo>
                    <a:pt x="4472" y="3372"/>
                  </a:lnTo>
                  <a:lnTo>
                    <a:pt x="4463" y="3385"/>
                  </a:lnTo>
                  <a:lnTo>
                    <a:pt x="4453" y="3399"/>
                  </a:lnTo>
                  <a:lnTo>
                    <a:pt x="4431" y="3425"/>
                  </a:lnTo>
                  <a:lnTo>
                    <a:pt x="4419" y="3437"/>
                  </a:lnTo>
                  <a:lnTo>
                    <a:pt x="4408" y="3450"/>
                  </a:lnTo>
                  <a:lnTo>
                    <a:pt x="4395" y="3462"/>
                  </a:lnTo>
                  <a:lnTo>
                    <a:pt x="4383" y="3474"/>
                  </a:lnTo>
                  <a:lnTo>
                    <a:pt x="4357" y="3497"/>
                  </a:lnTo>
                  <a:lnTo>
                    <a:pt x="4330" y="3518"/>
                  </a:lnTo>
                  <a:lnTo>
                    <a:pt x="4301" y="3539"/>
                  </a:lnTo>
                  <a:lnTo>
                    <a:pt x="4272" y="3558"/>
                  </a:lnTo>
                  <a:lnTo>
                    <a:pt x="4241" y="3574"/>
                  </a:lnTo>
                  <a:lnTo>
                    <a:pt x="4224" y="3582"/>
                  </a:lnTo>
                  <a:lnTo>
                    <a:pt x="4208" y="3591"/>
                  </a:lnTo>
                  <a:lnTo>
                    <a:pt x="4192" y="3597"/>
                  </a:lnTo>
                  <a:lnTo>
                    <a:pt x="4175" y="3604"/>
                  </a:lnTo>
                  <a:lnTo>
                    <a:pt x="4140" y="3618"/>
                  </a:lnTo>
                  <a:lnTo>
                    <a:pt x="4122" y="3623"/>
                  </a:lnTo>
                  <a:lnTo>
                    <a:pt x="4104" y="3629"/>
                  </a:lnTo>
                  <a:lnTo>
                    <a:pt x="4086" y="3634"/>
                  </a:lnTo>
                  <a:lnTo>
                    <a:pt x="4067" y="3638"/>
                  </a:lnTo>
                  <a:lnTo>
                    <a:pt x="4048" y="3643"/>
                  </a:lnTo>
                  <a:lnTo>
                    <a:pt x="4029" y="3647"/>
                  </a:lnTo>
                  <a:lnTo>
                    <a:pt x="4009" y="3649"/>
                  </a:lnTo>
                  <a:lnTo>
                    <a:pt x="3989" y="3653"/>
                  </a:lnTo>
                  <a:lnTo>
                    <a:pt x="3968" y="3655"/>
                  </a:lnTo>
                  <a:lnTo>
                    <a:pt x="3948" y="3658"/>
                  </a:lnTo>
                  <a:lnTo>
                    <a:pt x="3927" y="3659"/>
                  </a:lnTo>
                  <a:lnTo>
                    <a:pt x="3907" y="3660"/>
                  </a:lnTo>
                  <a:lnTo>
                    <a:pt x="3864" y="3662"/>
                  </a:lnTo>
                  <a:lnTo>
                    <a:pt x="3841" y="3660"/>
                  </a:lnTo>
                  <a:lnTo>
                    <a:pt x="3819" y="3660"/>
                  </a:lnTo>
                  <a:lnTo>
                    <a:pt x="3796" y="3659"/>
                  </a:lnTo>
                  <a:lnTo>
                    <a:pt x="3775" y="3658"/>
                  </a:lnTo>
                  <a:lnTo>
                    <a:pt x="3754" y="3656"/>
                  </a:lnTo>
                  <a:lnTo>
                    <a:pt x="3733" y="3653"/>
                  </a:lnTo>
                  <a:lnTo>
                    <a:pt x="3692" y="3648"/>
                  </a:lnTo>
                  <a:lnTo>
                    <a:pt x="3673" y="3644"/>
                  </a:lnTo>
                  <a:lnTo>
                    <a:pt x="3654" y="3640"/>
                  </a:lnTo>
                  <a:lnTo>
                    <a:pt x="3615" y="3632"/>
                  </a:lnTo>
                  <a:lnTo>
                    <a:pt x="3597" y="3626"/>
                  </a:lnTo>
                  <a:lnTo>
                    <a:pt x="3580" y="3621"/>
                  </a:lnTo>
                  <a:lnTo>
                    <a:pt x="3544" y="3608"/>
                  </a:lnTo>
                  <a:lnTo>
                    <a:pt x="3528" y="3603"/>
                  </a:lnTo>
                  <a:lnTo>
                    <a:pt x="3511" y="3596"/>
                  </a:lnTo>
                  <a:lnTo>
                    <a:pt x="3478" y="3581"/>
                  </a:lnTo>
                  <a:lnTo>
                    <a:pt x="3448" y="3565"/>
                  </a:lnTo>
                  <a:lnTo>
                    <a:pt x="3433" y="3556"/>
                  </a:lnTo>
                  <a:lnTo>
                    <a:pt x="3418" y="3547"/>
                  </a:lnTo>
                  <a:lnTo>
                    <a:pt x="3389" y="3529"/>
                  </a:lnTo>
                  <a:lnTo>
                    <a:pt x="3362" y="3510"/>
                  </a:lnTo>
                  <a:lnTo>
                    <a:pt x="3336" y="3488"/>
                  </a:lnTo>
                  <a:lnTo>
                    <a:pt x="3310" y="3466"/>
                  </a:lnTo>
                  <a:lnTo>
                    <a:pt x="3458" y="3251"/>
                  </a:lnTo>
                  <a:lnTo>
                    <a:pt x="3484" y="3268"/>
                  </a:lnTo>
                  <a:lnTo>
                    <a:pt x="3496" y="3276"/>
                  </a:lnTo>
                  <a:lnTo>
                    <a:pt x="3510" y="3284"/>
                  </a:lnTo>
                  <a:lnTo>
                    <a:pt x="3537" y="3298"/>
                  </a:lnTo>
                  <a:lnTo>
                    <a:pt x="3567" y="3311"/>
                  </a:lnTo>
                  <a:lnTo>
                    <a:pt x="3591" y="3320"/>
                  </a:lnTo>
                  <a:lnTo>
                    <a:pt x="3615" y="3328"/>
                  </a:lnTo>
                  <a:lnTo>
                    <a:pt x="3641" y="3335"/>
                  </a:lnTo>
                  <a:lnTo>
                    <a:pt x="3666" y="3340"/>
                  </a:lnTo>
                  <a:lnTo>
                    <a:pt x="3692" y="3344"/>
                  </a:lnTo>
                  <a:lnTo>
                    <a:pt x="3717" y="3347"/>
                  </a:lnTo>
                  <a:lnTo>
                    <a:pt x="3730" y="3347"/>
                  </a:lnTo>
                  <a:lnTo>
                    <a:pt x="3743" y="3348"/>
                  </a:lnTo>
                  <a:lnTo>
                    <a:pt x="3769" y="3348"/>
                  </a:lnTo>
                  <a:lnTo>
                    <a:pt x="3793" y="3347"/>
                  </a:lnTo>
                  <a:lnTo>
                    <a:pt x="3818" y="3344"/>
                  </a:lnTo>
                  <a:lnTo>
                    <a:pt x="3843" y="3340"/>
                  </a:lnTo>
                  <a:lnTo>
                    <a:pt x="3855" y="3339"/>
                  </a:lnTo>
                  <a:lnTo>
                    <a:pt x="3867" y="3336"/>
                  </a:lnTo>
                  <a:lnTo>
                    <a:pt x="3892" y="3329"/>
                  </a:lnTo>
                  <a:lnTo>
                    <a:pt x="3903" y="3325"/>
                  </a:lnTo>
                  <a:lnTo>
                    <a:pt x="3915" y="3321"/>
                  </a:lnTo>
                  <a:lnTo>
                    <a:pt x="3937" y="3313"/>
                  </a:lnTo>
                  <a:lnTo>
                    <a:pt x="3960" y="3302"/>
                  </a:lnTo>
                  <a:lnTo>
                    <a:pt x="3970" y="3296"/>
                  </a:lnTo>
                  <a:lnTo>
                    <a:pt x="3981" y="3289"/>
                  </a:lnTo>
                  <a:lnTo>
                    <a:pt x="4001" y="3277"/>
                  </a:lnTo>
                  <a:lnTo>
                    <a:pt x="4011" y="3270"/>
                  </a:lnTo>
                  <a:lnTo>
                    <a:pt x="4020" y="3262"/>
                  </a:lnTo>
                  <a:lnTo>
                    <a:pt x="4030" y="3254"/>
                  </a:lnTo>
                  <a:lnTo>
                    <a:pt x="4040" y="3246"/>
                  </a:lnTo>
                  <a:lnTo>
                    <a:pt x="4049" y="3237"/>
                  </a:lnTo>
                  <a:lnTo>
                    <a:pt x="4057" y="3229"/>
                  </a:lnTo>
                  <a:lnTo>
                    <a:pt x="4066" y="3220"/>
                  </a:lnTo>
                  <a:lnTo>
                    <a:pt x="4074" y="3210"/>
                  </a:lnTo>
                  <a:lnTo>
                    <a:pt x="4089" y="3190"/>
                  </a:lnTo>
                  <a:lnTo>
                    <a:pt x="4103" y="3168"/>
                  </a:lnTo>
                  <a:lnTo>
                    <a:pt x="4115" y="3144"/>
                  </a:lnTo>
                  <a:lnTo>
                    <a:pt x="4120" y="3133"/>
                  </a:lnTo>
                  <a:lnTo>
                    <a:pt x="4126" y="3121"/>
                  </a:lnTo>
                  <a:lnTo>
                    <a:pt x="4131" y="3107"/>
                  </a:lnTo>
                  <a:lnTo>
                    <a:pt x="4135" y="3095"/>
                  </a:lnTo>
                  <a:lnTo>
                    <a:pt x="4141" y="3081"/>
                  </a:lnTo>
                  <a:lnTo>
                    <a:pt x="4144" y="3068"/>
                  </a:lnTo>
                  <a:lnTo>
                    <a:pt x="4150" y="3038"/>
                  </a:lnTo>
                  <a:lnTo>
                    <a:pt x="4155" y="3008"/>
                  </a:lnTo>
                  <a:lnTo>
                    <a:pt x="4157" y="2993"/>
                  </a:lnTo>
                  <a:lnTo>
                    <a:pt x="4157" y="2976"/>
                  </a:lnTo>
                  <a:lnTo>
                    <a:pt x="4159" y="2960"/>
                  </a:lnTo>
                  <a:lnTo>
                    <a:pt x="4159" y="2943"/>
                  </a:lnTo>
                  <a:lnTo>
                    <a:pt x="4159" y="1984"/>
                  </a:lnTo>
                  <a:lnTo>
                    <a:pt x="4159" y="1026"/>
                  </a:lnTo>
                  <a:lnTo>
                    <a:pt x="4604" y="1026"/>
                  </a:lnTo>
                  <a:lnTo>
                    <a:pt x="4604" y="1977"/>
                  </a:lnTo>
                  <a:lnTo>
                    <a:pt x="4604" y="2930"/>
                  </a:lnTo>
                  <a:close/>
                  <a:moveTo>
                    <a:pt x="2632" y="2349"/>
                  </a:moveTo>
                  <a:lnTo>
                    <a:pt x="3496" y="2349"/>
                  </a:lnTo>
                  <a:lnTo>
                    <a:pt x="3496" y="2687"/>
                  </a:lnTo>
                  <a:lnTo>
                    <a:pt x="2632" y="2687"/>
                  </a:lnTo>
                  <a:lnTo>
                    <a:pt x="2632" y="2349"/>
                  </a:lnTo>
                  <a:close/>
                  <a:moveTo>
                    <a:pt x="1724" y="2002"/>
                  </a:moveTo>
                  <a:lnTo>
                    <a:pt x="1758" y="2007"/>
                  </a:lnTo>
                  <a:lnTo>
                    <a:pt x="1791" y="2014"/>
                  </a:lnTo>
                  <a:lnTo>
                    <a:pt x="1807" y="2018"/>
                  </a:lnTo>
                  <a:lnTo>
                    <a:pt x="1822" y="2022"/>
                  </a:lnTo>
                  <a:lnTo>
                    <a:pt x="1854" y="2032"/>
                  </a:lnTo>
                  <a:lnTo>
                    <a:pt x="1869" y="2037"/>
                  </a:lnTo>
                  <a:lnTo>
                    <a:pt x="1884" y="2043"/>
                  </a:lnTo>
                  <a:lnTo>
                    <a:pt x="1914" y="2054"/>
                  </a:lnTo>
                  <a:lnTo>
                    <a:pt x="1928" y="2061"/>
                  </a:lnTo>
                  <a:lnTo>
                    <a:pt x="1941" y="2067"/>
                  </a:lnTo>
                  <a:lnTo>
                    <a:pt x="1969" y="2083"/>
                  </a:lnTo>
                  <a:lnTo>
                    <a:pt x="1996" y="2099"/>
                  </a:lnTo>
                  <a:lnTo>
                    <a:pt x="2021" y="2115"/>
                  </a:lnTo>
                  <a:lnTo>
                    <a:pt x="2045" y="2133"/>
                  </a:lnTo>
                  <a:lnTo>
                    <a:pt x="2069" y="2152"/>
                  </a:lnTo>
                  <a:lnTo>
                    <a:pt x="2080" y="2163"/>
                  </a:lnTo>
                  <a:lnTo>
                    <a:pt x="2090" y="2173"/>
                  </a:lnTo>
                  <a:lnTo>
                    <a:pt x="2101" y="2184"/>
                  </a:lnTo>
                  <a:lnTo>
                    <a:pt x="2112" y="2195"/>
                  </a:lnTo>
                  <a:lnTo>
                    <a:pt x="2123" y="2206"/>
                  </a:lnTo>
                  <a:lnTo>
                    <a:pt x="2133" y="2217"/>
                  </a:lnTo>
                  <a:lnTo>
                    <a:pt x="2142" y="2229"/>
                  </a:lnTo>
                  <a:lnTo>
                    <a:pt x="2152" y="2241"/>
                  </a:lnTo>
                  <a:lnTo>
                    <a:pt x="2170" y="2265"/>
                  </a:lnTo>
                  <a:lnTo>
                    <a:pt x="2188" y="2291"/>
                  </a:lnTo>
                  <a:lnTo>
                    <a:pt x="2203" y="2317"/>
                  </a:lnTo>
                  <a:lnTo>
                    <a:pt x="2218" y="2344"/>
                  </a:lnTo>
                  <a:lnTo>
                    <a:pt x="2231" y="2373"/>
                  </a:lnTo>
                  <a:lnTo>
                    <a:pt x="2244" y="2401"/>
                  </a:lnTo>
                  <a:lnTo>
                    <a:pt x="2256" y="2430"/>
                  </a:lnTo>
                  <a:lnTo>
                    <a:pt x="2262" y="2445"/>
                  </a:lnTo>
                  <a:lnTo>
                    <a:pt x="2266" y="2460"/>
                  </a:lnTo>
                  <a:lnTo>
                    <a:pt x="2275" y="2492"/>
                  </a:lnTo>
                  <a:lnTo>
                    <a:pt x="2283" y="2523"/>
                  </a:lnTo>
                  <a:lnTo>
                    <a:pt x="2290" y="2556"/>
                  </a:lnTo>
                  <a:lnTo>
                    <a:pt x="2296" y="2589"/>
                  </a:lnTo>
                  <a:lnTo>
                    <a:pt x="2300" y="2623"/>
                  </a:lnTo>
                  <a:lnTo>
                    <a:pt x="2301" y="2639"/>
                  </a:lnTo>
                  <a:lnTo>
                    <a:pt x="2303" y="2657"/>
                  </a:lnTo>
                  <a:lnTo>
                    <a:pt x="2305" y="2691"/>
                  </a:lnTo>
                  <a:lnTo>
                    <a:pt x="2305" y="2727"/>
                  </a:lnTo>
                  <a:lnTo>
                    <a:pt x="2305" y="3663"/>
                  </a:lnTo>
                  <a:lnTo>
                    <a:pt x="2277" y="3663"/>
                  </a:lnTo>
                  <a:lnTo>
                    <a:pt x="2248" y="3660"/>
                  </a:lnTo>
                  <a:lnTo>
                    <a:pt x="2222" y="3659"/>
                  </a:lnTo>
                  <a:lnTo>
                    <a:pt x="2196" y="3656"/>
                  </a:lnTo>
                  <a:lnTo>
                    <a:pt x="2171" y="3652"/>
                  </a:lnTo>
                  <a:lnTo>
                    <a:pt x="2147" y="3647"/>
                  </a:lnTo>
                  <a:lnTo>
                    <a:pt x="2123" y="3641"/>
                  </a:lnTo>
                  <a:lnTo>
                    <a:pt x="2103" y="3636"/>
                  </a:lnTo>
                  <a:lnTo>
                    <a:pt x="2081" y="3629"/>
                  </a:lnTo>
                  <a:lnTo>
                    <a:pt x="2062" y="3621"/>
                  </a:lnTo>
                  <a:lnTo>
                    <a:pt x="2043" y="3611"/>
                  </a:lnTo>
                  <a:lnTo>
                    <a:pt x="2025" y="3601"/>
                  </a:lnTo>
                  <a:lnTo>
                    <a:pt x="2008" y="3591"/>
                  </a:lnTo>
                  <a:lnTo>
                    <a:pt x="1992" y="3580"/>
                  </a:lnTo>
                  <a:lnTo>
                    <a:pt x="1978" y="3566"/>
                  </a:lnTo>
                  <a:lnTo>
                    <a:pt x="1963" y="3552"/>
                  </a:lnTo>
                  <a:lnTo>
                    <a:pt x="1951" y="3539"/>
                  </a:lnTo>
                  <a:lnTo>
                    <a:pt x="1939" y="3522"/>
                  </a:lnTo>
                  <a:lnTo>
                    <a:pt x="1928" y="3506"/>
                  </a:lnTo>
                  <a:lnTo>
                    <a:pt x="1922" y="3497"/>
                  </a:lnTo>
                  <a:lnTo>
                    <a:pt x="1917" y="3488"/>
                  </a:lnTo>
                  <a:lnTo>
                    <a:pt x="1907" y="3469"/>
                  </a:lnTo>
                  <a:lnTo>
                    <a:pt x="1899" y="3450"/>
                  </a:lnTo>
                  <a:lnTo>
                    <a:pt x="1892" y="3429"/>
                  </a:lnTo>
                  <a:lnTo>
                    <a:pt x="1885" y="3406"/>
                  </a:lnTo>
                  <a:lnTo>
                    <a:pt x="1878" y="3383"/>
                  </a:lnTo>
                  <a:lnTo>
                    <a:pt x="1873" y="3359"/>
                  </a:lnTo>
                  <a:lnTo>
                    <a:pt x="1869" y="3333"/>
                  </a:lnTo>
                  <a:lnTo>
                    <a:pt x="1866" y="3306"/>
                  </a:lnTo>
                  <a:lnTo>
                    <a:pt x="1863" y="3279"/>
                  </a:lnTo>
                  <a:lnTo>
                    <a:pt x="1861" y="3250"/>
                  </a:lnTo>
                  <a:lnTo>
                    <a:pt x="1859" y="3218"/>
                  </a:lnTo>
                  <a:lnTo>
                    <a:pt x="1859" y="3187"/>
                  </a:lnTo>
                  <a:lnTo>
                    <a:pt x="1861" y="2713"/>
                  </a:lnTo>
                  <a:lnTo>
                    <a:pt x="1861" y="2682"/>
                  </a:lnTo>
                  <a:lnTo>
                    <a:pt x="1859" y="2667"/>
                  </a:lnTo>
                  <a:lnTo>
                    <a:pt x="1858" y="2652"/>
                  </a:lnTo>
                  <a:lnTo>
                    <a:pt x="1855" y="2623"/>
                  </a:lnTo>
                  <a:lnTo>
                    <a:pt x="1850" y="2596"/>
                  </a:lnTo>
                  <a:lnTo>
                    <a:pt x="1844" y="2570"/>
                  </a:lnTo>
                  <a:lnTo>
                    <a:pt x="1840" y="2557"/>
                  </a:lnTo>
                  <a:lnTo>
                    <a:pt x="1837" y="2545"/>
                  </a:lnTo>
                  <a:lnTo>
                    <a:pt x="1829" y="2522"/>
                  </a:lnTo>
                  <a:lnTo>
                    <a:pt x="1819" y="2500"/>
                  </a:lnTo>
                  <a:lnTo>
                    <a:pt x="1808" y="2478"/>
                  </a:lnTo>
                  <a:lnTo>
                    <a:pt x="1798" y="2459"/>
                  </a:lnTo>
                  <a:lnTo>
                    <a:pt x="1785" y="2440"/>
                  </a:lnTo>
                  <a:lnTo>
                    <a:pt x="1778" y="2431"/>
                  </a:lnTo>
                  <a:lnTo>
                    <a:pt x="1772" y="2423"/>
                  </a:lnTo>
                  <a:lnTo>
                    <a:pt x="1758" y="2407"/>
                  </a:lnTo>
                  <a:lnTo>
                    <a:pt x="1743" y="2392"/>
                  </a:lnTo>
                  <a:lnTo>
                    <a:pt x="1726" y="2378"/>
                  </a:lnTo>
                  <a:lnTo>
                    <a:pt x="1710" y="2366"/>
                  </a:lnTo>
                  <a:lnTo>
                    <a:pt x="1694" y="2355"/>
                  </a:lnTo>
                  <a:lnTo>
                    <a:pt x="1676" y="2345"/>
                  </a:lnTo>
                  <a:lnTo>
                    <a:pt x="1657" y="2336"/>
                  </a:lnTo>
                  <a:lnTo>
                    <a:pt x="1639" y="2329"/>
                  </a:lnTo>
                  <a:lnTo>
                    <a:pt x="1620" y="2322"/>
                  </a:lnTo>
                  <a:lnTo>
                    <a:pt x="1609" y="2319"/>
                  </a:lnTo>
                  <a:lnTo>
                    <a:pt x="1599" y="2317"/>
                  </a:lnTo>
                  <a:lnTo>
                    <a:pt x="1589" y="2315"/>
                  </a:lnTo>
                  <a:lnTo>
                    <a:pt x="1579" y="2312"/>
                  </a:lnTo>
                  <a:lnTo>
                    <a:pt x="1559" y="2310"/>
                  </a:lnTo>
                  <a:lnTo>
                    <a:pt x="1537" y="2308"/>
                  </a:lnTo>
                  <a:lnTo>
                    <a:pt x="1517" y="2308"/>
                  </a:lnTo>
                  <a:lnTo>
                    <a:pt x="1506" y="2308"/>
                  </a:lnTo>
                  <a:lnTo>
                    <a:pt x="1496" y="2308"/>
                  </a:lnTo>
                  <a:lnTo>
                    <a:pt x="1475" y="2310"/>
                  </a:lnTo>
                  <a:lnTo>
                    <a:pt x="1453" y="2312"/>
                  </a:lnTo>
                  <a:lnTo>
                    <a:pt x="1432" y="2317"/>
                  </a:lnTo>
                  <a:lnTo>
                    <a:pt x="1410" y="2322"/>
                  </a:lnTo>
                  <a:lnTo>
                    <a:pt x="1399" y="2325"/>
                  </a:lnTo>
                  <a:lnTo>
                    <a:pt x="1390" y="2327"/>
                  </a:lnTo>
                  <a:lnTo>
                    <a:pt x="1276" y="2392"/>
                  </a:lnTo>
                  <a:lnTo>
                    <a:pt x="1276" y="3008"/>
                  </a:lnTo>
                  <a:lnTo>
                    <a:pt x="1276" y="3625"/>
                  </a:lnTo>
                  <a:lnTo>
                    <a:pt x="830" y="3625"/>
                  </a:lnTo>
                  <a:lnTo>
                    <a:pt x="830" y="2975"/>
                  </a:lnTo>
                  <a:lnTo>
                    <a:pt x="830" y="2325"/>
                  </a:lnTo>
                  <a:lnTo>
                    <a:pt x="830" y="1675"/>
                  </a:lnTo>
                  <a:lnTo>
                    <a:pt x="830" y="1026"/>
                  </a:lnTo>
                  <a:lnTo>
                    <a:pt x="1276" y="1026"/>
                  </a:lnTo>
                  <a:lnTo>
                    <a:pt x="1276" y="2010"/>
                  </a:lnTo>
                  <a:lnTo>
                    <a:pt x="1958" y="1045"/>
                  </a:lnTo>
                  <a:lnTo>
                    <a:pt x="2404" y="1045"/>
                  </a:lnTo>
                  <a:lnTo>
                    <a:pt x="1724" y="2002"/>
                  </a:lnTo>
                  <a:close/>
                  <a:moveTo>
                    <a:pt x="2632" y="1757"/>
                  </a:moveTo>
                  <a:lnTo>
                    <a:pt x="3496" y="1757"/>
                  </a:lnTo>
                  <a:lnTo>
                    <a:pt x="3496" y="2095"/>
                  </a:lnTo>
                  <a:lnTo>
                    <a:pt x="2632" y="2095"/>
                  </a:lnTo>
                  <a:lnTo>
                    <a:pt x="2632" y="1757"/>
                  </a:lnTo>
                  <a:close/>
                  <a:moveTo>
                    <a:pt x="4983" y="347"/>
                  </a:moveTo>
                  <a:lnTo>
                    <a:pt x="4129" y="347"/>
                  </a:lnTo>
                  <a:lnTo>
                    <a:pt x="3274" y="347"/>
                  </a:lnTo>
                  <a:lnTo>
                    <a:pt x="3221" y="349"/>
                  </a:lnTo>
                  <a:lnTo>
                    <a:pt x="3170" y="350"/>
                  </a:lnTo>
                  <a:lnTo>
                    <a:pt x="3124" y="353"/>
                  </a:lnTo>
                  <a:lnTo>
                    <a:pt x="3101" y="356"/>
                  </a:lnTo>
                  <a:lnTo>
                    <a:pt x="3079" y="358"/>
                  </a:lnTo>
                  <a:lnTo>
                    <a:pt x="3058" y="362"/>
                  </a:lnTo>
                  <a:lnTo>
                    <a:pt x="3038" y="367"/>
                  </a:lnTo>
                  <a:lnTo>
                    <a:pt x="3018" y="371"/>
                  </a:lnTo>
                  <a:lnTo>
                    <a:pt x="2999" y="376"/>
                  </a:lnTo>
                  <a:lnTo>
                    <a:pt x="2980" y="382"/>
                  </a:lnTo>
                  <a:lnTo>
                    <a:pt x="2962" y="387"/>
                  </a:lnTo>
                  <a:lnTo>
                    <a:pt x="2946" y="395"/>
                  </a:lnTo>
                  <a:lnTo>
                    <a:pt x="2930" y="402"/>
                  </a:lnTo>
                  <a:lnTo>
                    <a:pt x="2913" y="412"/>
                  </a:lnTo>
                  <a:lnTo>
                    <a:pt x="2898" y="421"/>
                  </a:lnTo>
                  <a:lnTo>
                    <a:pt x="2883" y="431"/>
                  </a:lnTo>
                  <a:lnTo>
                    <a:pt x="2869" y="442"/>
                  </a:lnTo>
                  <a:lnTo>
                    <a:pt x="2857" y="454"/>
                  </a:lnTo>
                  <a:lnTo>
                    <a:pt x="2843" y="466"/>
                  </a:lnTo>
                  <a:lnTo>
                    <a:pt x="2831" y="480"/>
                  </a:lnTo>
                  <a:lnTo>
                    <a:pt x="2820" y="495"/>
                  </a:lnTo>
                  <a:lnTo>
                    <a:pt x="2809" y="512"/>
                  </a:lnTo>
                  <a:lnTo>
                    <a:pt x="2798" y="528"/>
                  </a:lnTo>
                  <a:lnTo>
                    <a:pt x="2789" y="546"/>
                  </a:lnTo>
                  <a:lnTo>
                    <a:pt x="2780" y="565"/>
                  </a:lnTo>
                  <a:lnTo>
                    <a:pt x="2771" y="585"/>
                  </a:lnTo>
                  <a:lnTo>
                    <a:pt x="2763" y="607"/>
                  </a:lnTo>
                  <a:lnTo>
                    <a:pt x="2756" y="629"/>
                  </a:lnTo>
                  <a:lnTo>
                    <a:pt x="2749" y="653"/>
                  </a:lnTo>
                  <a:lnTo>
                    <a:pt x="2741" y="653"/>
                  </a:lnTo>
                  <a:lnTo>
                    <a:pt x="2734" y="629"/>
                  </a:lnTo>
                  <a:lnTo>
                    <a:pt x="2727" y="607"/>
                  </a:lnTo>
                  <a:lnTo>
                    <a:pt x="2723" y="596"/>
                  </a:lnTo>
                  <a:lnTo>
                    <a:pt x="2719" y="585"/>
                  </a:lnTo>
                  <a:lnTo>
                    <a:pt x="2711" y="565"/>
                  </a:lnTo>
                  <a:lnTo>
                    <a:pt x="2701" y="546"/>
                  </a:lnTo>
                  <a:lnTo>
                    <a:pt x="2691" y="528"/>
                  </a:lnTo>
                  <a:lnTo>
                    <a:pt x="2680" y="512"/>
                  </a:lnTo>
                  <a:lnTo>
                    <a:pt x="2669" y="495"/>
                  </a:lnTo>
                  <a:lnTo>
                    <a:pt x="2659" y="480"/>
                  </a:lnTo>
                  <a:lnTo>
                    <a:pt x="2646" y="466"/>
                  </a:lnTo>
                  <a:lnTo>
                    <a:pt x="2634" y="454"/>
                  </a:lnTo>
                  <a:lnTo>
                    <a:pt x="2620" y="442"/>
                  </a:lnTo>
                  <a:lnTo>
                    <a:pt x="2606" y="431"/>
                  </a:lnTo>
                  <a:lnTo>
                    <a:pt x="2591" y="421"/>
                  </a:lnTo>
                  <a:lnTo>
                    <a:pt x="2585" y="416"/>
                  </a:lnTo>
                  <a:lnTo>
                    <a:pt x="2576" y="412"/>
                  </a:lnTo>
                  <a:lnTo>
                    <a:pt x="2561" y="402"/>
                  </a:lnTo>
                  <a:lnTo>
                    <a:pt x="2545" y="395"/>
                  </a:lnTo>
                  <a:lnTo>
                    <a:pt x="2527" y="387"/>
                  </a:lnTo>
                  <a:lnTo>
                    <a:pt x="2509" y="382"/>
                  </a:lnTo>
                  <a:lnTo>
                    <a:pt x="2492" y="376"/>
                  </a:lnTo>
                  <a:lnTo>
                    <a:pt x="2472" y="371"/>
                  </a:lnTo>
                  <a:lnTo>
                    <a:pt x="2452" y="367"/>
                  </a:lnTo>
                  <a:lnTo>
                    <a:pt x="2431" y="362"/>
                  </a:lnTo>
                  <a:lnTo>
                    <a:pt x="2411" y="358"/>
                  </a:lnTo>
                  <a:lnTo>
                    <a:pt x="2389" y="356"/>
                  </a:lnTo>
                  <a:lnTo>
                    <a:pt x="2367" y="353"/>
                  </a:lnTo>
                  <a:lnTo>
                    <a:pt x="2319" y="350"/>
                  </a:lnTo>
                  <a:lnTo>
                    <a:pt x="2294" y="349"/>
                  </a:lnTo>
                  <a:lnTo>
                    <a:pt x="2270" y="349"/>
                  </a:lnTo>
                  <a:lnTo>
                    <a:pt x="2216" y="347"/>
                  </a:lnTo>
                  <a:lnTo>
                    <a:pt x="1361" y="347"/>
                  </a:lnTo>
                  <a:lnTo>
                    <a:pt x="507" y="347"/>
                  </a:lnTo>
                  <a:lnTo>
                    <a:pt x="479" y="347"/>
                  </a:lnTo>
                  <a:lnTo>
                    <a:pt x="455" y="346"/>
                  </a:lnTo>
                  <a:lnTo>
                    <a:pt x="429" y="343"/>
                  </a:lnTo>
                  <a:lnTo>
                    <a:pt x="404" y="341"/>
                  </a:lnTo>
                  <a:lnTo>
                    <a:pt x="379" y="338"/>
                  </a:lnTo>
                  <a:lnTo>
                    <a:pt x="356" y="334"/>
                  </a:lnTo>
                  <a:lnTo>
                    <a:pt x="333" y="328"/>
                  </a:lnTo>
                  <a:lnTo>
                    <a:pt x="311" y="323"/>
                  </a:lnTo>
                  <a:lnTo>
                    <a:pt x="289" y="316"/>
                  </a:lnTo>
                  <a:lnTo>
                    <a:pt x="267" y="309"/>
                  </a:lnTo>
                  <a:lnTo>
                    <a:pt x="247" y="301"/>
                  </a:lnTo>
                  <a:lnTo>
                    <a:pt x="226" y="293"/>
                  </a:lnTo>
                  <a:lnTo>
                    <a:pt x="207" y="283"/>
                  </a:lnTo>
                  <a:lnTo>
                    <a:pt x="189" y="273"/>
                  </a:lnTo>
                  <a:lnTo>
                    <a:pt x="171" y="263"/>
                  </a:lnTo>
                  <a:lnTo>
                    <a:pt x="162" y="257"/>
                  </a:lnTo>
                  <a:lnTo>
                    <a:pt x="154" y="252"/>
                  </a:lnTo>
                  <a:lnTo>
                    <a:pt x="137" y="239"/>
                  </a:lnTo>
                  <a:lnTo>
                    <a:pt x="122" y="227"/>
                  </a:lnTo>
                  <a:lnTo>
                    <a:pt x="107" y="215"/>
                  </a:lnTo>
                  <a:lnTo>
                    <a:pt x="93" y="201"/>
                  </a:lnTo>
                  <a:lnTo>
                    <a:pt x="81" y="187"/>
                  </a:lnTo>
                  <a:lnTo>
                    <a:pt x="69" y="172"/>
                  </a:lnTo>
                  <a:lnTo>
                    <a:pt x="58" y="157"/>
                  </a:lnTo>
                  <a:lnTo>
                    <a:pt x="47" y="142"/>
                  </a:lnTo>
                  <a:lnTo>
                    <a:pt x="43" y="134"/>
                  </a:lnTo>
                  <a:lnTo>
                    <a:pt x="39" y="126"/>
                  </a:lnTo>
                  <a:lnTo>
                    <a:pt x="29" y="109"/>
                  </a:lnTo>
                  <a:lnTo>
                    <a:pt x="22" y="91"/>
                  </a:lnTo>
                  <a:lnTo>
                    <a:pt x="15" y="75"/>
                  </a:lnTo>
                  <a:lnTo>
                    <a:pt x="10" y="56"/>
                  </a:lnTo>
                  <a:lnTo>
                    <a:pt x="6" y="38"/>
                  </a:lnTo>
                  <a:lnTo>
                    <a:pt x="3" y="19"/>
                  </a:lnTo>
                  <a:lnTo>
                    <a:pt x="0" y="0"/>
                  </a:lnTo>
                  <a:lnTo>
                    <a:pt x="0" y="940"/>
                  </a:lnTo>
                  <a:lnTo>
                    <a:pt x="0" y="1881"/>
                  </a:lnTo>
                  <a:lnTo>
                    <a:pt x="0" y="2823"/>
                  </a:lnTo>
                  <a:lnTo>
                    <a:pt x="0" y="3764"/>
                  </a:lnTo>
                  <a:lnTo>
                    <a:pt x="0" y="3800"/>
                  </a:lnTo>
                  <a:lnTo>
                    <a:pt x="2" y="3835"/>
                  </a:lnTo>
                  <a:lnTo>
                    <a:pt x="3" y="3870"/>
                  </a:lnTo>
                  <a:lnTo>
                    <a:pt x="4" y="3903"/>
                  </a:lnTo>
                  <a:lnTo>
                    <a:pt x="7" y="3935"/>
                  </a:lnTo>
                  <a:lnTo>
                    <a:pt x="11" y="3965"/>
                  </a:lnTo>
                  <a:lnTo>
                    <a:pt x="15" y="3996"/>
                  </a:lnTo>
                  <a:lnTo>
                    <a:pt x="21" y="4024"/>
                  </a:lnTo>
                  <a:lnTo>
                    <a:pt x="28" y="4052"/>
                  </a:lnTo>
                  <a:lnTo>
                    <a:pt x="35" y="4078"/>
                  </a:lnTo>
                  <a:lnTo>
                    <a:pt x="43" y="4102"/>
                  </a:lnTo>
                  <a:lnTo>
                    <a:pt x="52" y="4127"/>
                  </a:lnTo>
                  <a:lnTo>
                    <a:pt x="63" y="4150"/>
                  </a:lnTo>
                  <a:lnTo>
                    <a:pt x="76" y="4172"/>
                  </a:lnTo>
                  <a:lnTo>
                    <a:pt x="81" y="4182"/>
                  </a:lnTo>
                  <a:lnTo>
                    <a:pt x="88" y="4193"/>
                  </a:lnTo>
                  <a:lnTo>
                    <a:pt x="96" y="4202"/>
                  </a:lnTo>
                  <a:lnTo>
                    <a:pt x="103" y="4212"/>
                  </a:lnTo>
                  <a:lnTo>
                    <a:pt x="119" y="4230"/>
                  </a:lnTo>
                  <a:lnTo>
                    <a:pt x="128" y="4239"/>
                  </a:lnTo>
                  <a:lnTo>
                    <a:pt x="137" y="4247"/>
                  </a:lnTo>
                  <a:lnTo>
                    <a:pt x="156" y="4264"/>
                  </a:lnTo>
                  <a:lnTo>
                    <a:pt x="177" y="4279"/>
                  </a:lnTo>
                  <a:lnTo>
                    <a:pt x="199" y="4293"/>
                  </a:lnTo>
                  <a:lnTo>
                    <a:pt x="223" y="4305"/>
                  </a:lnTo>
                  <a:lnTo>
                    <a:pt x="236" y="4310"/>
                  </a:lnTo>
                  <a:lnTo>
                    <a:pt x="249" y="4316"/>
                  </a:lnTo>
                  <a:lnTo>
                    <a:pt x="263" y="4321"/>
                  </a:lnTo>
                  <a:lnTo>
                    <a:pt x="277" y="4327"/>
                  </a:lnTo>
                  <a:lnTo>
                    <a:pt x="307" y="4335"/>
                  </a:lnTo>
                  <a:lnTo>
                    <a:pt x="338" y="4343"/>
                  </a:lnTo>
                  <a:lnTo>
                    <a:pt x="356" y="4346"/>
                  </a:lnTo>
                  <a:lnTo>
                    <a:pt x="373" y="4350"/>
                  </a:lnTo>
                  <a:lnTo>
                    <a:pt x="408" y="4355"/>
                  </a:lnTo>
                  <a:lnTo>
                    <a:pt x="427" y="4357"/>
                  </a:lnTo>
                  <a:lnTo>
                    <a:pt x="447" y="4360"/>
                  </a:lnTo>
                  <a:lnTo>
                    <a:pt x="467" y="4361"/>
                  </a:lnTo>
                  <a:lnTo>
                    <a:pt x="486" y="4362"/>
                  </a:lnTo>
                  <a:lnTo>
                    <a:pt x="530" y="4364"/>
                  </a:lnTo>
                  <a:lnTo>
                    <a:pt x="574" y="4365"/>
                  </a:lnTo>
                  <a:lnTo>
                    <a:pt x="1425" y="4365"/>
                  </a:lnTo>
                  <a:lnTo>
                    <a:pt x="2277" y="4365"/>
                  </a:lnTo>
                  <a:lnTo>
                    <a:pt x="2325" y="4365"/>
                  </a:lnTo>
                  <a:lnTo>
                    <a:pt x="2348" y="4366"/>
                  </a:lnTo>
                  <a:lnTo>
                    <a:pt x="2370" y="4368"/>
                  </a:lnTo>
                  <a:lnTo>
                    <a:pt x="2390" y="4369"/>
                  </a:lnTo>
                  <a:lnTo>
                    <a:pt x="2412" y="4371"/>
                  </a:lnTo>
                  <a:lnTo>
                    <a:pt x="2431" y="4373"/>
                  </a:lnTo>
                  <a:lnTo>
                    <a:pt x="2450" y="4376"/>
                  </a:lnTo>
                  <a:lnTo>
                    <a:pt x="2470" y="4380"/>
                  </a:lnTo>
                  <a:lnTo>
                    <a:pt x="2487" y="4384"/>
                  </a:lnTo>
                  <a:lnTo>
                    <a:pt x="2504" y="4388"/>
                  </a:lnTo>
                  <a:lnTo>
                    <a:pt x="2522" y="4394"/>
                  </a:lnTo>
                  <a:lnTo>
                    <a:pt x="2537" y="4399"/>
                  </a:lnTo>
                  <a:lnTo>
                    <a:pt x="2553" y="4406"/>
                  </a:lnTo>
                  <a:lnTo>
                    <a:pt x="2567" y="4413"/>
                  </a:lnTo>
                  <a:lnTo>
                    <a:pt x="2582" y="4420"/>
                  </a:lnTo>
                  <a:lnTo>
                    <a:pt x="2596" y="4429"/>
                  </a:lnTo>
                  <a:lnTo>
                    <a:pt x="2609" y="4438"/>
                  </a:lnTo>
                  <a:lnTo>
                    <a:pt x="2622" y="4447"/>
                  </a:lnTo>
                  <a:lnTo>
                    <a:pt x="2634" y="4458"/>
                  </a:lnTo>
                  <a:lnTo>
                    <a:pt x="2645" y="4469"/>
                  </a:lnTo>
                  <a:lnTo>
                    <a:pt x="2656" y="4481"/>
                  </a:lnTo>
                  <a:lnTo>
                    <a:pt x="2667" y="4495"/>
                  </a:lnTo>
                  <a:lnTo>
                    <a:pt x="2678" y="4509"/>
                  </a:lnTo>
                  <a:lnTo>
                    <a:pt x="2687" y="4522"/>
                  </a:lnTo>
                  <a:lnTo>
                    <a:pt x="2697" y="4539"/>
                  </a:lnTo>
                  <a:lnTo>
                    <a:pt x="2705" y="4555"/>
                  </a:lnTo>
                  <a:lnTo>
                    <a:pt x="2715" y="4572"/>
                  </a:lnTo>
                  <a:lnTo>
                    <a:pt x="2723" y="4591"/>
                  </a:lnTo>
                  <a:lnTo>
                    <a:pt x="2730" y="4610"/>
                  </a:lnTo>
                  <a:lnTo>
                    <a:pt x="2738" y="4631"/>
                  </a:lnTo>
                  <a:lnTo>
                    <a:pt x="2745" y="4651"/>
                  </a:lnTo>
                  <a:lnTo>
                    <a:pt x="2752" y="4631"/>
                  </a:lnTo>
                  <a:lnTo>
                    <a:pt x="2760" y="4610"/>
                  </a:lnTo>
                  <a:lnTo>
                    <a:pt x="2768" y="4591"/>
                  </a:lnTo>
                  <a:lnTo>
                    <a:pt x="2776" y="4572"/>
                  </a:lnTo>
                  <a:lnTo>
                    <a:pt x="2784" y="4555"/>
                  </a:lnTo>
                  <a:lnTo>
                    <a:pt x="2794" y="4539"/>
                  </a:lnTo>
                  <a:lnTo>
                    <a:pt x="2802" y="4522"/>
                  </a:lnTo>
                  <a:lnTo>
                    <a:pt x="2813" y="4509"/>
                  </a:lnTo>
                  <a:lnTo>
                    <a:pt x="2823" y="4495"/>
                  </a:lnTo>
                  <a:lnTo>
                    <a:pt x="2834" y="4481"/>
                  </a:lnTo>
                  <a:lnTo>
                    <a:pt x="2845" y="4469"/>
                  </a:lnTo>
                  <a:lnTo>
                    <a:pt x="2857" y="4458"/>
                  </a:lnTo>
                  <a:lnTo>
                    <a:pt x="2869" y="4447"/>
                  </a:lnTo>
                  <a:lnTo>
                    <a:pt x="2882" y="4438"/>
                  </a:lnTo>
                  <a:lnTo>
                    <a:pt x="2894" y="4429"/>
                  </a:lnTo>
                  <a:lnTo>
                    <a:pt x="2901" y="4424"/>
                  </a:lnTo>
                  <a:lnTo>
                    <a:pt x="2908" y="4420"/>
                  </a:lnTo>
                  <a:lnTo>
                    <a:pt x="2923" y="4413"/>
                  </a:lnTo>
                  <a:lnTo>
                    <a:pt x="2938" y="4406"/>
                  </a:lnTo>
                  <a:lnTo>
                    <a:pt x="2953" y="4399"/>
                  </a:lnTo>
                  <a:lnTo>
                    <a:pt x="2969" y="4394"/>
                  </a:lnTo>
                  <a:lnTo>
                    <a:pt x="2986" y="4388"/>
                  </a:lnTo>
                  <a:lnTo>
                    <a:pt x="3003" y="4384"/>
                  </a:lnTo>
                  <a:lnTo>
                    <a:pt x="3021" y="4380"/>
                  </a:lnTo>
                  <a:lnTo>
                    <a:pt x="3039" y="4376"/>
                  </a:lnTo>
                  <a:lnTo>
                    <a:pt x="3058" y="4373"/>
                  </a:lnTo>
                  <a:lnTo>
                    <a:pt x="3079" y="4371"/>
                  </a:lnTo>
                  <a:lnTo>
                    <a:pt x="3120" y="4368"/>
                  </a:lnTo>
                  <a:lnTo>
                    <a:pt x="3143" y="4366"/>
                  </a:lnTo>
                  <a:lnTo>
                    <a:pt x="3165" y="4365"/>
                  </a:lnTo>
                  <a:lnTo>
                    <a:pt x="3213" y="4365"/>
                  </a:lnTo>
                  <a:lnTo>
                    <a:pt x="4064" y="4365"/>
                  </a:lnTo>
                  <a:lnTo>
                    <a:pt x="4916" y="4365"/>
                  </a:lnTo>
                  <a:lnTo>
                    <a:pt x="4959" y="4364"/>
                  </a:lnTo>
                  <a:lnTo>
                    <a:pt x="5002" y="4362"/>
                  </a:lnTo>
                  <a:lnTo>
                    <a:pt x="5022" y="4361"/>
                  </a:lnTo>
                  <a:lnTo>
                    <a:pt x="5043" y="4360"/>
                  </a:lnTo>
                  <a:lnTo>
                    <a:pt x="5081" y="4355"/>
                  </a:lnTo>
                  <a:lnTo>
                    <a:pt x="5117" y="4350"/>
                  </a:lnTo>
                  <a:lnTo>
                    <a:pt x="5151" y="4343"/>
                  </a:lnTo>
                  <a:lnTo>
                    <a:pt x="5183" y="4335"/>
                  </a:lnTo>
                  <a:lnTo>
                    <a:pt x="5213" y="4327"/>
                  </a:lnTo>
                  <a:lnTo>
                    <a:pt x="5226" y="4321"/>
                  </a:lnTo>
                  <a:lnTo>
                    <a:pt x="5240" y="4316"/>
                  </a:lnTo>
                  <a:lnTo>
                    <a:pt x="5266" y="4305"/>
                  </a:lnTo>
                  <a:lnTo>
                    <a:pt x="5291" y="4293"/>
                  </a:lnTo>
                  <a:lnTo>
                    <a:pt x="5313" y="4279"/>
                  </a:lnTo>
                  <a:lnTo>
                    <a:pt x="5324" y="4271"/>
                  </a:lnTo>
                  <a:lnTo>
                    <a:pt x="5333" y="4264"/>
                  </a:lnTo>
                  <a:lnTo>
                    <a:pt x="5352" y="4247"/>
                  </a:lnTo>
                  <a:lnTo>
                    <a:pt x="5362" y="4239"/>
                  </a:lnTo>
                  <a:lnTo>
                    <a:pt x="5370" y="4230"/>
                  </a:lnTo>
                  <a:lnTo>
                    <a:pt x="5378" y="4221"/>
                  </a:lnTo>
                  <a:lnTo>
                    <a:pt x="5386" y="4212"/>
                  </a:lnTo>
                  <a:lnTo>
                    <a:pt x="5393" y="4202"/>
                  </a:lnTo>
                  <a:lnTo>
                    <a:pt x="5402" y="4193"/>
                  </a:lnTo>
                  <a:lnTo>
                    <a:pt x="5414" y="4172"/>
                  </a:lnTo>
                  <a:lnTo>
                    <a:pt x="5426" y="4150"/>
                  </a:lnTo>
                  <a:lnTo>
                    <a:pt x="5437" y="4127"/>
                  </a:lnTo>
                  <a:lnTo>
                    <a:pt x="5447" y="4102"/>
                  </a:lnTo>
                  <a:lnTo>
                    <a:pt x="5451" y="4090"/>
                  </a:lnTo>
                  <a:lnTo>
                    <a:pt x="5455" y="4078"/>
                  </a:lnTo>
                  <a:lnTo>
                    <a:pt x="5459" y="4064"/>
                  </a:lnTo>
                  <a:lnTo>
                    <a:pt x="5462" y="4052"/>
                  </a:lnTo>
                  <a:lnTo>
                    <a:pt x="5466" y="4038"/>
                  </a:lnTo>
                  <a:lnTo>
                    <a:pt x="5469" y="4024"/>
                  </a:lnTo>
                  <a:lnTo>
                    <a:pt x="5474" y="3996"/>
                  </a:lnTo>
                  <a:lnTo>
                    <a:pt x="5478" y="3965"/>
                  </a:lnTo>
                  <a:lnTo>
                    <a:pt x="5482" y="3935"/>
                  </a:lnTo>
                  <a:lnTo>
                    <a:pt x="5485" y="3903"/>
                  </a:lnTo>
                  <a:lnTo>
                    <a:pt x="5486" y="3870"/>
                  </a:lnTo>
                  <a:lnTo>
                    <a:pt x="5488" y="3835"/>
                  </a:lnTo>
                  <a:lnTo>
                    <a:pt x="5489" y="3800"/>
                  </a:lnTo>
                  <a:lnTo>
                    <a:pt x="5489" y="3764"/>
                  </a:lnTo>
                  <a:lnTo>
                    <a:pt x="5489" y="2823"/>
                  </a:lnTo>
                  <a:lnTo>
                    <a:pt x="5489" y="1881"/>
                  </a:lnTo>
                  <a:lnTo>
                    <a:pt x="5489" y="940"/>
                  </a:lnTo>
                  <a:lnTo>
                    <a:pt x="5489" y="0"/>
                  </a:lnTo>
                  <a:lnTo>
                    <a:pt x="5486" y="19"/>
                  </a:lnTo>
                  <a:lnTo>
                    <a:pt x="5484" y="38"/>
                  </a:lnTo>
                  <a:lnTo>
                    <a:pt x="5480" y="56"/>
                  </a:lnTo>
                  <a:lnTo>
                    <a:pt x="5474" y="75"/>
                  </a:lnTo>
                  <a:lnTo>
                    <a:pt x="5467" y="91"/>
                  </a:lnTo>
                  <a:lnTo>
                    <a:pt x="5459" y="109"/>
                  </a:lnTo>
                  <a:lnTo>
                    <a:pt x="5451" y="126"/>
                  </a:lnTo>
                  <a:lnTo>
                    <a:pt x="5441" y="142"/>
                  </a:lnTo>
                  <a:lnTo>
                    <a:pt x="5432" y="157"/>
                  </a:lnTo>
                  <a:lnTo>
                    <a:pt x="5426" y="165"/>
                  </a:lnTo>
                  <a:lnTo>
                    <a:pt x="5421" y="172"/>
                  </a:lnTo>
                  <a:lnTo>
                    <a:pt x="5408" y="187"/>
                  </a:lnTo>
                  <a:lnTo>
                    <a:pt x="5395" y="201"/>
                  </a:lnTo>
                  <a:lnTo>
                    <a:pt x="5381" y="215"/>
                  </a:lnTo>
                  <a:lnTo>
                    <a:pt x="5367" y="227"/>
                  </a:lnTo>
                  <a:lnTo>
                    <a:pt x="5351" y="239"/>
                  </a:lnTo>
                  <a:lnTo>
                    <a:pt x="5344" y="246"/>
                  </a:lnTo>
                  <a:lnTo>
                    <a:pt x="5334" y="252"/>
                  </a:lnTo>
                  <a:lnTo>
                    <a:pt x="5318" y="263"/>
                  </a:lnTo>
                  <a:lnTo>
                    <a:pt x="5300" y="273"/>
                  </a:lnTo>
                  <a:lnTo>
                    <a:pt x="5282" y="283"/>
                  </a:lnTo>
                  <a:lnTo>
                    <a:pt x="5262" y="293"/>
                  </a:lnTo>
                  <a:lnTo>
                    <a:pt x="5243" y="301"/>
                  </a:lnTo>
                  <a:lnTo>
                    <a:pt x="5222" y="309"/>
                  </a:lnTo>
                  <a:lnTo>
                    <a:pt x="5200" y="316"/>
                  </a:lnTo>
                  <a:lnTo>
                    <a:pt x="5178" y="323"/>
                  </a:lnTo>
                  <a:lnTo>
                    <a:pt x="5157" y="328"/>
                  </a:lnTo>
                  <a:lnTo>
                    <a:pt x="5133" y="334"/>
                  </a:lnTo>
                  <a:lnTo>
                    <a:pt x="5110" y="338"/>
                  </a:lnTo>
                  <a:lnTo>
                    <a:pt x="5085" y="341"/>
                  </a:lnTo>
                  <a:lnTo>
                    <a:pt x="5061" y="343"/>
                  </a:lnTo>
                  <a:lnTo>
                    <a:pt x="5035" y="346"/>
                  </a:lnTo>
                  <a:lnTo>
                    <a:pt x="5009" y="347"/>
                  </a:lnTo>
                  <a:lnTo>
                    <a:pt x="4983" y="34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b="0">
                <a:solidFill>
                  <a:srgbClr val="000000"/>
                </a:solidFill>
                <a:latin typeface="Georgia"/>
                <a:ea typeface="ＭＳ Ｐゴシック" pitchFamily="-64" charset="-128"/>
                <a:cs typeface="+mn-cs"/>
              </a:endParaRPr>
            </a:p>
          </p:txBody>
        </p:sp>
      </p:grpSp>
      <p:sp>
        <p:nvSpPr>
          <p:cNvPr id="19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971550" y="6308725"/>
            <a:ext cx="936625" cy="365125"/>
          </a:xfrm>
        </p:spPr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874186DE-1017-4DFC-9C3B-D5A2E27C2AD2}" type="datetime1">
              <a:rPr lang="fi-FI"/>
              <a:pPr>
                <a:defRPr/>
              </a:pPr>
              <a:t>6.12.2012</a:t>
            </a:fld>
            <a:endParaRPr lang="fi-FI" dirty="0"/>
          </a:p>
        </p:txBody>
      </p:sp>
      <p:sp>
        <p:nvSpPr>
          <p:cNvPr id="20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Esityksen nimi</a:t>
            </a:r>
          </a:p>
        </p:txBody>
      </p:sp>
      <p:sp>
        <p:nvSpPr>
          <p:cNvPr id="21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30C290B0-9B1B-4ADE-8F4A-CD5FC0F483F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gree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uva 1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96038" y="6318250"/>
            <a:ext cx="220821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82282" y="2718048"/>
            <a:ext cx="7992888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754A648B-BEEC-48C8-81E9-A1CEE2509E73}" type="datetime1">
              <a:rPr lang="fi-FI"/>
              <a:pPr>
                <a:defRPr/>
              </a:pPr>
              <a:t>6.12.2012</a:t>
            </a:fld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Esityksen nimi</a:t>
            </a:r>
            <a:endParaRPr lang="fi-FI" dirty="0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A410882B-4A45-4472-B9A3-5F2C442A7BE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>
    <p:fade/>
  </p:transition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red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uva 1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96038" y="6318250"/>
            <a:ext cx="220821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82282" y="2718048"/>
            <a:ext cx="7992888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8021E581-858C-444E-847C-65C9B17CA3B4}" type="datetime1">
              <a:rPr lang="fi-FI"/>
              <a:pPr>
                <a:defRPr/>
              </a:pPr>
              <a:t>6.12.2012</a:t>
            </a:fld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Esityksen nimi</a:t>
            </a:r>
            <a:endParaRPr lang="fi-FI" dirty="0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0D77A354-828C-42ED-852A-46C14D8BB56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>
    <p:fade/>
  </p:transition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96038" y="6318250"/>
            <a:ext cx="220821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13"/>
          <p:cNvSpPr>
            <a:spLocks noEditPoints="1"/>
          </p:cNvSpPr>
          <p:nvPr userDrawn="1"/>
        </p:nvSpPr>
        <p:spPr bwMode="auto">
          <a:xfrm>
            <a:off x="-6350" y="-7938"/>
            <a:ext cx="9150350" cy="6865938"/>
          </a:xfrm>
          <a:custGeom>
            <a:avLst/>
            <a:gdLst>
              <a:gd name="T0" fmla="*/ 4449 w 5764"/>
              <a:gd name="T1" fmla="*/ 3808 h 4325"/>
              <a:gd name="T2" fmla="*/ 4417 w 5764"/>
              <a:gd name="T3" fmla="*/ 3815 h 4325"/>
              <a:gd name="T4" fmla="*/ 4388 w 5764"/>
              <a:gd name="T5" fmla="*/ 3830 h 4325"/>
              <a:gd name="T6" fmla="*/ 4375 w 5764"/>
              <a:gd name="T7" fmla="*/ 3844 h 4325"/>
              <a:gd name="T8" fmla="*/ 4356 w 5764"/>
              <a:gd name="T9" fmla="*/ 3877 h 4325"/>
              <a:gd name="T10" fmla="*/ 4338 w 5764"/>
              <a:gd name="T11" fmla="*/ 3857 h 4325"/>
              <a:gd name="T12" fmla="*/ 4319 w 5764"/>
              <a:gd name="T13" fmla="*/ 3833 h 4325"/>
              <a:gd name="T14" fmla="*/ 4287 w 5764"/>
              <a:gd name="T15" fmla="*/ 3815 h 4325"/>
              <a:gd name="T16" fmla="*/ 4243 w 5764"/>
              <a:gd name="T17" fmla="*/ 3807 h 4325"/>
              <a:gd name="T18" fmla="*/ 3248 w 5764"/>
              <a:gd name="T19" fmla="*/ 3806 h 4325"/>
              <a:gd name="T20" fmla="*/ 1315 w 5764"/>
              <a:gd name="T21" fmla="*/ 3806 h 4325"/>
              <a:gd name="T22" fmla="*/ 323 w 5764"/>
              <a:gd name="T23" fmla="*/ 3806 h 4325"/>
              <a:gd name="T24" fmla="*/ 271 w 5764"/>
              <a:gd name="T25" fmla="*/ 3798 h 4325"/>
              <a:gd name="T26" fmla="*/ 239 w 5764"/>
              <a:gd name="T27" fmla="*/ 3785 h 4325"/>
              <a:gd name="T28" fmla="*/ 216 w 5764"/>
              <a:gd name="T29" fmla="*/ 3767 h 4325"/>
              <a:gd name="T30" fmla="*/ 200 w 5764"/>
              <a:gd name="T31" fmla="*/ 3744 h 4325"/>
              <a:gd name="T32" fmla="*/ 188 w 5764"/>
              <a:gd name="T33" fmla="*/ 3707 h 4325"/>
              <a:gd name="T34" fmla="*/ 182 w 5764"/>
              <a:gd name="T35" fmla="*/ 3653 h 4325"/>
              <a:gd name="T36" fmla="*/ 182 w 5764"/>
              <a:gd name="T37" fmla="*/ 2329 h 4325"/>
              <a:gd name="T38" fmla="*/ 182 w 5764"/>
              <a:gd name="T39" fmla="*/ 592 h 4325"/>
              <a:gd name="T40" fmla="*/ 186 w 5764"/>
              <a:gd name="T41" fmla="*/ 181 h 4325"/>
              <a:gd name="T42" fmla="*/ 202 w 5764"/>
              <a:gd name="T43" fmla="*/ 209 h 4325"/>
              <a:gd name="T44" fmla="*/ 226 w 5764"/>
              <a:gd name="T45" fmla="*/ 232 h 4325"/>
              <a:gd name="T46" fmla="*/ 272 w 5764"/>
              <a:gd name="T47" fmla="*/ 253 h 4325"/>
              <a:gd name="T48" fmla="*/ 313 w 5764"/>
              <a:gd name="T49" fmla="*/ 260 h 4325"/>
              <a:gd name="T50" fmla="*/ 1778 w 5764"/>
              <a:gd name="T51" fmla="*/ 260 h 4325"/>
              <a:gd name="T52" fmla="*/ 3714 w 5764"/>
              <a:gd name="T53" fmla="*/ 260 h 4325"/>
              <a:gd name="T54" fmla="*/ 4242 w 5764"/>
              <a:gd name="T55" fmla="*/ 262 h 4325"/>
              <a:gd name="T56" fmla="*/ 4289 w 5764"/>
              <a:gd name="T57" fmla="*/ 272 h 4325"/>
              <a:gd name="T58" fmla="*/ 4316 w 5764"/>
              <a:gd name="T59" fmla="*/ 288 h 4325"/>
              <a:gd name="T60" fmla="*/ 4330 w 5764"/>
              <a:gd name="T61" fmla="*/ 303 h 4325"/>
              <a:gd name="T62" fmla="*/ 4347 w 5764"/>
              <a:gd name="T63" fmla="*/ 335 h 4325"/>
              <a:gd name="T64" fmla="*/ 4362 w 5764"/>
              <a:gd name="T65" fmla="*/ 323 h 4325"/>
              <a:gd name="T66" fmla="*/ 4388 w 5764"/>
              <a:gd name="T67" fmla="*/ 288 h 4325"/>
              <a:gd name="T68" fmla="*/ 4415 w 5764"/>
              <a:gd name="T69" fmla="*/ 272 h 4325"/>
              <a:gd name="T70" fmla="*/ 4462 w 5764"/>
              <a:gd name="T71" fmla="*/ 262 h 4325"/>
              <a:gd name="T72" fmla="*/ 4970 w 5764"/>
              <a:gd name="T73" fmla="*/ 260 h 4325"/>
              <a:gd name="T74" fmla="*/ 5465 w 5764"/>
              <a:gd name="T75" fmla="*/ 258 h 4325"/>
              <a:gd name="T76" fmla="*/ 5517 w 5764"/>
              <a:gd name="T77" fmla="*/ 244 h 4325"/>
              <a:gd name="T78" fmla="*/ 5547 w 5764"/>
              <a:gd name="T79" fmla="*/ 225 h 4325"/>
              <a:gd name="T80" fmla="*/ 5566 w 5764"/>
              <a:gd name="T81" fmla="*/ 205 h 4325"/>
              <a:gd name="T82" fmla="*/ 5576 w 5764"/>
              <a:gd name="T83" fmla="*/ 186 h 4325"/>
              <a:gd name="T84" fmla="*/ 5583 w 5764"/>
              <a:gd name="T85" fmla="*/ 159 h 4325"/>
              <a:gd name="T86" fmla="*/ 5583 w 5764"/>
              <a:gd name="T87" fmla="*/ 1895 h 4325"/>
              <a:gd name="T88" fmla="*/ 5583 w 5764"/>
              <a:gd name="T89" fmla="*/ 3632 h 4325"/>
              <a:gd name="T90" fmla="*/ 5577 w 5764"/>
              <a:gd name="T91" fmla="*/ 3707 h 4325"/>
              <a:gd name="T92" fmla="*/ 5568 w 5764"/>
              <a:gd name="T93" fmla="*/ 3737 h 4325"/>
              <a:gd name="T94" fmla="*/ 5548 w 5764"/>
              <a:gd name="T95" fmla="*/ 3767 h 4325"/>
              <a:gd name="T96" fmla="*/ 5525 w 5764"/>
              <a:gd name="T97" fmla="*/ 3785 h 4325"/>
              <a:gd name="T98" fmla="*/ 5484 w 5764"/>
              <a:gd name="T99" fmla="*/ 3800 h 4325"/>
              <a:gd name="T100" fmla="*/ 5441 w 5764"/>
              <a:gd name="T101" fmla="*/ 3806 h 4325"/>
              <a:gd name="T102" fmla="*/ 4488 w 5764"/>
              <a:gd name="T103" fmla="*/ 3806 h 4325"/>
              <a:gd name="T104" fmla="*/ 2162 w 5764"/>
              <a:gd name="T105" fmla="*/ 0 h 4325"/>
              <a:gd name="T106" fmla="*/ 5044 w 5764"/>
              <a:gd name="T107" fmla="*/ 0 h 4325"/>
              <a:gd name="T108" fmla="*/ 5764 w 5764"/>
              <a:gd name="T109" fmla="*/ 1621 h 4325"/>
              <a:gd name="T110" fmla="*/ 5764 w 5764"/>
              <a:gd name="T111" fmla="*/ 3784 h 4325"/>
              <a:gd name="T112" fmla="*/ 3603 w 5764"/>
              <a:gd name="T113" fmla="*/ 4325 h 4325"/>
              <a:gd name="T114" fmla="*/ 721 w 5764"/>
              <a:gd name="T115" fmla="*/ 4325 h 4325"/>
              <a:gd name="T116" fmla="*/ 0 w 5764"/>
              <a:gd name="T117" fmla="*/ 2703 h 4325"/>
              <a:gd name="T118" fmla="*/ 0 w 5764"/>
              <a:gd name="T119" fmla="*/ 540 h 4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764" h="4325">
                <a:moveTo>
                  <a:pt x="4488" y="3806"/>
                </a:moveTo>
                <a:lnTo>
                  <a:pt x="4474" y="3807"/>
                </a:lnTo>
                <a:lnTo>
                  <a:pt x="4461" y="3807"/>
                </a:lnTo>
                <a:lnTo>
                  <a:pt x="4449" y="3808"/>
                </a:lnTo>
                <a:lnTo>
                  <a:pt x="4437" y="3810"/>
                </a:lnTo>
                <a:lnTo>
                  <a:pt x="4432" y="3811"/>
                </a:lnTo>
                <a:lnTo>
                  <a:pt x="4427" y="3812"/>
                </a:lnTo>
                <a:lnTo>
                  <a:pt x="4417" y="3815"/>
                </a:lnTo>
                <a:lnTo>
                  <a:pt x="4408" y="3818"/>
                </a:lnTo>
                <a:lnTo>
                  <a:pt x="4399" y="3823"/>
                </a:lnTo>
                <a:lnTo>
                  <a:pt x="4391" y="3828"/>
                </a:lnTo>
                <a:lnTo>
                  <a:pt x="4388" y="3830"/>
                </a:lnTo>
                <a:lnTo>
                  <a:pt x="4384" y="3833"/>
                </a:lnTo>
                <a:lnTo>
                  <a:pt x="4381" y="3837"/>
                </a:lnTo>
                <a:lnTo>
                  <a:pt x="4378" y="3840"/>
                </a:lnTo>
                <a:lnTo>
                  <a:pt x="4375" y="3844"/>
                </a:lnTo>
                <a:lnTo>
                  <a:pt x="4372" y="3848"/>
                </a:lnTo>
                <a:lnTo>
                  <a:pt x="4366" y="3857"/>
                </a:lnTo>
                <a:lnTo>
                  <a:pt x="4361" y="3867"/>
                </a:lnTo>
                <a:lnTo>
                  <a:pt x="4356" y="3877"/>
                </a:lnTo>
                <a:lnTo>
                  <a:pt x="4352" y="3890"/>
                </a:lnTo>
                <a:lnTo>
                  <a:pt x="4348" y="3877"/>
                </a:lnTo>
                <a:lnTo>
                  <a:pt x="4343" y="3867"/>
                </a:lnTo>
                <a:lnTo>
                  <a:pt x="4338" y="3857"/>
                </a:lnTo>
                <a:lnTo>
                  <a:pt x="4332" y="3848"/>
                </a:lnTo>
                <a:lnTo>
                  <a:pt x="4326" y="3840"/>
                </a:lnTo>
                <a:lnTo>
                  <a:pt x="4323" y="3837"/>
                </a:lnTo>
                <a:lnTo>
                  <a:pt x="4319" y="3833"/>
                </a:lnTo>
                <a:lnTo>
                  <a:pt x="4312" y="3828"/>
                </a:lnTo>
                <a:lnTo>
                  <a:pt x="4304" y="3823"/>
                </a:lnTo>
                <a:lnTo>
                  <a:pt x="4296" y="3818"/>
                </a:lnTo>
                <a:lnTo>
                  <a:pt x="4287" y="3815"/>
                </a:lnTo>
                <a:lnTo>
                  <a:pt x="4277" y="3812"/>
                </a:lnTo>
                <a:lnTo>
                  <a:pt x="4266" y="3810"/>
                </a:lnTo>
                <a:lnTo>
                  <a:pt x="4255" y="3808"/>
                </a:lnTo>
                <a:lnTo>
                  <a:pt x="4243" y="3807"/>
                </a:lnTo>
                <a:lnTo>
                  <a:pt x="4230" y="3807"/>
                </a:lnTo>
                <a:lnTo>
                  <a:pt x="4216" y="3806"/>
                </a:lnTo>
                <a:lnTo>
                  <a:pt x="3732" y="3806"/>
                </a:lnTo>
                <a:lnTo>
                  <a:pt x="3248" y="3806"/>
                </a:lnTo>
                <a:lnTo>
                  <a:pt x="2765" y="3806"/>
                </a:lnTo>
                <a:lnTo>
                  <a:pt x="2282" y="3806"/>
                </a:lnTo>
                <a:lnTo>
                  <a:pt x="1798" y="3806"/>
                </a:lnTo>
                <a:lnTo>
                  <a:pt x="1315" y="3806"/>
                </a:lnTo>
                <a:lnTo>
                  <a:pt x="832" y="3806"/>
                </a:lnTo>
                <a:lnTo>
                  <a:pt x="348" y="3806"/>
                </a:lnTo>
                <a:lnTo>
                  <a:pt x="335" y="3806"/>
                </a:lnTo>
                <a:lnTo>
                  <a:pt x="323" y="3806"/>
                </a:lnTo>
                <a:lnTo>
                  <a:pt x="300" y="3804"/>
                </a:lnTo>
                <a:lnTo>
                  <a:pt x="290" y="3802"/>
                </a:lnTo>
                <a:lnTo>
                  <a:pt x="280" y="3800"/>
                </a:lnTo>
                <a:lnTo>
                  <a:pt x="271" y="3798"/>
                </a:lnTo>
                <a:lnTo>
                  <a:pt x="262" y="3795"/>
                </a:lnTo>
                <a:lnTo>
                  <a:pt x="254" y="3792"/>
                </a:lnTo>
                <a:lnTo>
                  <a:pt x="246" y="3789"/>
                </a:lnTo>
                <a:lnTo>
                  <a:pt x="239" y="3785"/>
                </a:lnTo>
                <a:lnTo>
                  <a:pt x="233" y="3781"/>
                </a:lnTo>
                <a:lnTo>
                  <a:pt x="227" y="3777"/>
                </a:lnTo>
                <a:lnTo>
                  <a:pt x="221" y="3772"/>
                </a:lnTo>
                <a:lnTo>
                  <a:pt x="216" y="3767"/>
                </a:lnTo>
                <a:lnTo>
                  <a:pt x="211" y="3762"/>
                </a:lnTo>
                <a:lnTo>
                  <a:pt x="207" y="3756"/>
                </a:lnTo>
                <a:lnTo>
                  <a:pt x="203" y="3750"/>
                </a:lnTo>
                <a:lnTo>
                  <a:pt x="200" y="3744"/>
                </a:lnTo>
                <a:lnTo>
                  <a:pt x="197" y="3737"/>
                </a:lnTo>
                <a:lnTo>
                  <a:pt x="194" y="3730"/>
                </a:lnTo>
                <a:lnTo>
                  <a:pt x="192" y="3723"/>
                </a:lnTo>
                <a:lnTo>
                  <a:pt x="188" y="3707"/>
                </a:lnTo>
                <a:lnTo>
                  <a:pt x="185" y="3691"/>
                </a:lnTo>
                <a:lnTo>
                  <a:pt x="184" y="3682"/>
                </a:lnTo>
                <a:lnTo>
                  <a:pt x="183" y="3672"/>
                </a:lnTo>
                <a:lnTo>
                  <a:pt x="182" y="3653"/>
                </a:lnTo>
                <a:lnTo>
                  <a:pt x="182" y="3632"/>
                </a:lnTo>
                <a:lnTo>
                  <a:pt x="182" y="3197"/>
                </a:lnTo>
                <a:lnTo>
                  <a:pt x="182" y="2763"/>
                </a:lnTo>
                <a:lnTo>
                  <a:pt x="182" y="2329"/>
                </a:lnTo>
                <a:lnTo>
                  <a:pt x="182" y="1895"/>
                </a:lnTo>
                <a:lnTo>
                  <a:pt x="182" y="1461"/>
                </a:lnTo>
                <a:lnTo>
                  <a:pt x="182" y="1027"/>
                </a:lnTo>
                <a:lnTo>
                  <a:pt x="182" y="592"/>
                </a:lnTo>
                <a:lnTo>
                  <a:pt x="182" y="159"/>
                </a:lnTo>
                <a:lnTo>
                  <a:pt x="182" y="165"/>
                </a:lnTo>
                <a:lnTo>
                  <a:pt x="183" y="170"/>
                </a:lnTo>
                <a:lnTo>
                  <a:pt x="186" y="181"/>
                </a:lnTo>
                <a:lnTo>
                  <a:pt x="190" y="191"/>
                </a:lnTo>
                <a:lnTo>
                  <a:pt x="193" y="196"/>
                </a:lnTo>
                <a:lnTo>
                  <a:pt x="195" y="200"/>
                </a:lnTo>
                <a:lnTo>
                  <a:pt x="202" y="209"/>
                </a:lnTo>
                <a:lnTo>
                  <a:pt x="209" y="218"/>
                </a:lnTo>
                <a:lnTo>
                  <a:pt x="213" y="222"/>
                </a:lnTo>
                <a:lnTo>
                  <a:pt x="217" y="225"/>
                </a:lnTo>
                <a:lnTo>
                  <a:pt x="226" y="232"/>
                </a:lnTo>
                <a:lnTo>
                  <a:pt x="236" y="239"/>
                </a:lnTo>
                <a:lnTo>
                  <a:pt x="247" y="244"/>
                </a:lnTo>
                <a:lnTo>
                  <a:pt x="259" y="249"/>
                </a:lnTo>
                <a:lnTo>
                  <a:pt x="272" y="253"/>
                </a:lnTo>
                <a:lnTo>
                  <a:pt x="285" y="256"/>
                </a:lnTo>
                <a:lnTo>
                  <a:pt x="292" y="257"/>
                </a:lnTo>
                <a:lnTo>
                  <a:pt x="299" y="258"/>
                </a:lnTo>
                <a:lnTo>
                  <a:pt x="313" y="260"/>
                </a:lnTo>
                <a:lnTo>
                  <a:pt x="328" y="260"/>
                </a:lnTo>
                <a:lnTo>
                  <a:pt x="812" y="260"/>
                </a:lnTo>
                <a:lnTo>
                  <a:pt x="1295" y="260"/>
                </a:lnTo>
                <a:lnTo>
                  <a:pt x="1778" y="260"/>
                </a:lnTo>
                <a:lnTo>
                  <a:pt x="2263" y="260"/>
                </a:lnTo>
                <a:lnTo>
                  <a:pt x="2746" y="260"/>
                </a:lnTo>
                <a:lnTo>
                  <a:pt x="3230" y="260"/>
                </a:lnTo>
                <a:lnTo>
                  <a:pt x="3714" y="260"/>
                </a:lnTo>
                <a:lnTo>
                  <a:pt x="4198" y="260"/>
                </a:lnTo>
                <a:lnTo>
                  <a:pt x="4214" y="260"/>
                </a:lnTo>
                <a:lnTo>
                  <a:pt x="4228" y="261"/>
                </a:lnTo>
                <a:lnTo>
                  <a:pt x="4242" y="262"/>
                </a:lnTo>
                <a:lnTo>
                  <a:pt x="4255" y="263"/>
                </a:lnTo>
                <a:lnTo>
                  <a:pt x="4267" y="265"/>
                </a:lnTo>
                <a:lnTo>
                  <a:pt x="4278" y="268"/>
                </a:lnTo>
                <a:lnTo>
                  <a:pt x="4289" y="272"/>
                </a:lnTo>
                <a:lnTo>
                  <a:pt x="4298" y="276"/>
                </a:lnTo>
                <a:lnTo>
                  <a:pt x="4307" y="281"/>
                </a:lnTo>
                <a:lnTo>
                  <a:pt x="4312" y="284"/>
                </a:lnTo>
                <a:lnTo>
                  <a:pt x="4316" y="288"/>
                </a:lnTo>
                <a:lnTo>
                  <a:pt x="4320" y="291"/>
                </a:lnTo>
                <a:lnTo>
                  <a:pt x="4323" y="295"/>
                </a:lnTo>
                <a:lnTo>
                  <a:pt x="4327" y="299"/>
                </a:lnTo>
                <a:lnTo>
                  <a:pt x="4330" y="303"/>
                </a:lnTo>
                <a:lnTo>
                  <a:pt x="4336" y="313"/>
                </a:lnTo>
                <a:lnTo>
                  <a:pt x="4339" y="318"/>
                </a:lnTo>
                <a:lnTo>
                  <a:pt x="4342" y="323"/>
                </a:lnTo>
                <a:lnTo>
                  <a:pt x="4347" y="335"/>
                </a:lnTo>
                <a:lnTo>
                  <a:pt x="4351" y="349"/>
                </a:lnTo>
                <a:lnTo>
                  <a:pt x="4353" y="349"/>
                </a:lnTo>
                <a:lnTo>
                  <a:pt x="4357" y="335"/>
                </a:lnTo>
                <a:lnTo>
                  <a:pt x="4362" y="323"/>
                </a:lnTo>
                <a:lnTo>
                  <a:pt x="4367" y="313"/>
                </a:lnTo>
                <a:lnTo>
                  <a:pt x="4374" y="303"/>
                </a:lnTo>
                <a:lnTo>
                  <a:pt x="4380" y="295"/>
                </a:lnTo>
                <a:lnTo>
                  <a:pt x="4388" y="288"/>
                </a:lnTo>
                <a:lnTo>
                  <a:pt x="4396" y="281"/>
                </a:lnTo>
                <a:lnTo>
                  <a:pt x="4401" y="279"/>
                </a:lnTo>
                <a:lnTo>
                  <a:pt x="4405" y="276"/>
                </a:lnTo>
                <a:lnTo>
                  <a:pt x="4415" y="272"/>
                </a:lnTo>
                <a:lnTo>
                  <a:pt x="4425" y="268"/>
                </a:lnTo>
                <a:lnTo>
                  <a:pt x="4437" y="265"/>
                </a:lnTo>
                <a:lnTo>
                  <a:pt x="4449" y="263"/>
                </a:lnTo>
                <a:lnTo>
                  <a:pt x="4462" y="262"/>
                </a:lnTo>
                <a:lnTo>
                  <a:pt x="4475" y="261"/>
                </a:lnTo>
                <a:lnTo>
                  <a:pt x="4490" y="260"/>
                </a:lnTo>
                <a:lnTo>
                  <a:pt x="4505" y="260"/>
                </a:lnTo>
                <a:lnTo>
                  <a:pt x="4970" y="260"/>
                </a:lnTo>
                <a:lnTo>
                  <a:pt x="5436" y="260"/>
                </a:lnTo>
                <a:lnTo>
                  <a:pt x="5451" y="260"/>
                </a:lnTo>
                <a:lnTo>
                  <a:pt x="5458" y="259"/>
                </a:lnTo>
                <a:lnTo>
                  <a:pt x="5465" y="258"/>
                </a:lnTo>
                <a:lnTo>
                  <a:pt x="5479" y="256"/>
                </a:lnTo>
                <a:lnTo>
                  <a:pt x="5493" y="253"/>
                </a:lnTo>
                <a:lnTo>
                  <a:pt x="5505" y="249"/>
                </a:lnTo>
                <a:lnTo>
                  <a:pt x="5517" y="244"/>
                </a:lnTo>
                <a:lnTo>
                  <a:pt x="5528" y="239"/>
                </a:lnTo>
                <a:lnTo>
                  <a:pt x="5533" y="236"/>
                </a:lnTo>
                <a:lnTo>
                  <a:pt x="5538" y="232"/>
                </a:lnTo>
                <a:lnTo>
                  <a:pt x="5547" y="225"/>
                </a:lnTo>
                <a:lnTo>
                  <a:pt x="5551" y="222"/>
                </a:lnTo>
                <a:lnTo>
                  <a:pt x="5555" y="218"/>
                </a:lnTo>
                <a:lnTo>
                  <a:pt x="5563" y="209"/>
                </a:lnTo>
                <a:lnTo>
                  <a:pt x="5566" y="205"/>
                </a:lnTo>
                <a:lnTo>
                  <a:pt x="5569" y="200"/>
                </a:lnTo>
                <a:lnTo>
                  <a:pt x="5572" y="196"/>
                </a:lnTo>
                <a:lnTo>
                  <a:pt x="5574" y="191"/>
                </a:lnTo>
                <a:lnTo>
                  <a:pt x="5576" y="186"/>
                </a:lnTo>
                <a:lnTo>
                  <a:pt x="5578" y="181"/>
                </a:lnTo>
                <a:lnTo>
                  <a:pt x="5580" y="176"/>
                </a:lnTo>
                <a:lnTo>
                  <a:pt x="5581" y="170"/>
                </a:lnTo>
                <a:lnTo>
                  <a:pt x="5583" y="159"/>
                </a:lnTo>
                <a:lnTo>
                  <a:pt x="5583" y="592"/>
                </a:lnTo>
                <a:lnTo>
                  <a:pt x="5583" y="1027"/>
                </a:lnTo>
                <a:lnTo>
                  <a:pt x="5583" y="1461"/>
                </a:lnTo>
                <a:lnTo>
                  <a:pt x="5583" y="1895"/>
                </a:lnTo>
                <a:lnTo>
                  <a:pt x="5583" y="2329"/>
                </a:lnTo>
                <a:lnTo>
                  <a:pt x="5583" y="2763"/>
                </a:lnTo>
                <a:lnTo>
                  <a:pt x="5583" y="3197"/>
                </a:lnTo>
                <a:lnTo>
                  <a:pt x="5583" y="3632"/>
                </a:lnTo>
                <a:lnTo>
                  <a:pt x="5582" y="3653"/>
                </a:lnTo>
                <a:lnTo>
                  <a:pt x="5581" y="3672"/>
                </a:lnTo>
                <a:lnTo>
                  <a:pt x="5579" y="3691"/>
                </a:lnTo>
                <a:lnTo>
                  <a:pt x="5577" y="3707"/>
                </a:lnTo>
                <a:lnTo>
                  <a:pt x="5575" y="3715"/>
                </a:lnTo>
                <a:lnTo>
                  <a:pt x="5573" y="3723"/>
                </a:lnTo>
                <a:lnTo>
                  <a:pt x="5570" y="3730"/>
                </a:lnTo>
                <a:lnTo>
                  <a:pt x="5568" y="3737"/>
                </a:lnTo>
                <a:lnTo>
                  <a:pt x="5561" y="3750"/>
                </a:lnTo>
                <a:lnTo>
                  <a:pt x="5557" y="3756"/>
                </a:lnTo>
                <a:lnTo>
                  <a:pt x="5553" y="3762"/>
                </a:lnTo>
                <a:lnTo>
                  <a:pt x="5548" y="3767"/>
                </a:lnTo>
                <a:lnTo>
                  <a:pt x="5543" y="3772"/>
                </a:lnTo>
                <a:lnTo>
                  <a:pt x="5537" y="3777"/>
                </a:lnTo>
                <a:lnTo>
                  <a:pt x="5531" y="3781"/>
                </a:lnTo>
                <a:lnTo>
                  <a:pt x="5525" y="3785"/>
                </a:lnTo>
                <a:lnTo>
                  <a:pt x="5518" y="3789"/>
                </a:lnTo>
                <a:lnTo>
                  <a:pt x="5510" y="3792"/>
                </a:lnTo>
                <a:lnTo>
                  <a:pt x="5502" y="3795"/>
                </a:lnTo>
                <a:lnTo>
                  <a:pt x="5484" y="3800"/>
                </a:lnTo>
                <a:lnTo>
                  <a:pt x="5475" y="3802"/>
                </a:lnTo>
                <a:lnTo>
                  <a:pt x="5464" y="3804"/>
                </a:lnTo>
                <a:lnTo>
                  <a:pt x="5453" y="3805"/>
                </a:lnTo>
                <a:lnTo>
                  <a:pt x="5441" y="3806"/>
                </a:lnTo>
                <a:lnTo>
                  <a:pt x="5429" y="3806"/>
                </a:lnTo>
                <a:lnTo>
                  <a:pt x="5416" y="3806"/>
                </a:lnTo>
                <a:lnTo>
                  <a:pt x="4951" y="3806"/>
                </a:lnTo>
                <a:lnTo>
                  <a:pt x="4488" y="3806"/>
                </a:lnTo>
                <a:close/>
                <a:moveTo>
                  <a:pt x="0" y="0"/>
                </a:moveTo>
                <a:lnTo>
                  <a:pt x="721" y="0"/>
                </a:lnTo>
                <a:lnTo>
                  <a:pt x="1441" y="0"/>
                </a:lnTo>
                <a:lnTo>
                  <a:pt x="2162" y="0"/>
                </a:lnTo>
                <a:lnTo>
                  <a:pt x="2882" y="0"/>
                </a:lnTo>
                <a:lnTo>
                  <a:pt x="3603" y="0"/>
                </a:lnTo>
                <a:lnTo>
                  <a:pt x="4323" y="0"/>
                </a:lnTo>
                <a:lnTo>
                  <a:pt x="5044" y="0"/>
                </a:lnTo>
                <a:lnTo>
                  <a:pt x="5764" y="0"/>
                </a:lnTo>
                <a:lnTo>
                  <a:pt x="5764" y="540"/>
                </a:lnTo>
                <a:lnTo>
                  <a:pt x="5764" y="1081"/>
                </a:lnTo>
                <a:lnTo>
                  <a:pt x="5764" y="1621"/>
                </a:lnTo>
                <a:lnTo>
                  <a:pt x="5764" y="2162"/>
                </a:lnTo>
                <a:lnTo>
                  <a:pt x="5764" y="2703"/>
                </a:lnTo>
                <a:lnTo>
                  <a:pt x="5764" y="3243"/>
                </a:lnTo>
                <a:lnTo>
                  <a:pt x="5764" y="3784"/>
                </a:lnTo>
                <a:lnTo>
                  <a:pt x="5764" y="4325"/>
                </a:lnTo>
                <a:lnTo>
                  <a:pt x="5044" y="4325"/>
                </a:lnTo>
                <a:lnTo>
                  <a:pt x="4323" y="4325"/>
                </a:lnTo>
                <a:lnTo>
                  <a:pt x="3603" y="4325"/>
                </a:lnTo>
                <a:lnTo>
                  <a:pt x="2882" y="4325"/>
                </a:lnTo>
                <a:lnTo>
                  <a:pt x="2162" y="4325"/>
                </a:lnTo>
                <a:lnTo>
                  <a:pt x="1441" y="4325"/>
                </a:lnTo>
                <a:lnTo>
                  <a:pt x="721" y="4325"/>
                </a:lnTo>
                <a:lnTo>
                  <a:pt x="0" y="4325"/>
                </a:lnTo>
                <a:lnTo>
                  <a:pt x="0" y="3784"/>
                </a:lnTo>
                <a:lnTo>
                  <a:pt x="0" y="3243"/>
                </a:lnTo>
                <a:lnTo>
                  <a:pt x="0" y="2703"/>
                </a:lnTo>
                <a:lnTo>
                  <a:pt x="0" y="2162"/>
                </a:lnTo>
                <a:lnTo>
                  <a:pt x="0" y="1621"/>
                </a:lnTo>
                <a:lnTo>
                  <a:pt x="0" y="1081"/>
                </a:lnTo>
                <a:lnTo>
                  <a:pt x="0" y="54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71500" algn="ctr" rotWithShape="0">
              <a:prstClr val="black">
                <a:alpha val="2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i-FI" b="0">
              <a:solidFill>
                <a:srgbClr val="000000"/>
              </a:solidFill>
              <a:latin typeface="Georgia"/>
              <a:ea typeface="ＭＳ Ｐゴシック" pitchFamily="-64" charset="-128"/>
              <a:cs typeface="+mn-cs"/>
            </a:endParaRPr>
          </a:p>
        </p:txBody>
      </p:sp>
      <p:pic>
        <p:nvPicPr>
          <p:cNvPr id="5" name="Kuva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13500" y="6318250"/>
            <a:ext cx="220821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82282" y="2718048"/>
            <a:ext cx="7992888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i="0" baseline="0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6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CFE71963-D1D2-4E90-A6F7-CF7C796C4EB0}" type="datetime1">
              <a:rPr lang="fi-FI"/>
              <a:pPr>
                <a:defRPr/>
              </a:pPr>
              <a:t>6.12.2012</a:t>
            </a:fld>
            <a:endParaRPr lang="fi-FI" dirty="0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Esityksen nimi</a:t>
            </a:r>
            <a:endParaRPr lang="fi-FI" dirty="0"/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6769ABF9-49A6-4270-B1B2-4EFB4B79C4E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>
    <p:fade/>
  </p:transition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Text Content (green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uva 1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96038" y="6318250"/>
            <a:ext cx="220821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55576" y="1052736"/>
            <a:ext cx="7704856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i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55576" y="2348880"/>
            <a:ext cx="7632848" cy="3636000"/>
          </a:xfrm>
        </p:spPr>
        <p:txBody>
          <a:bodyPr/>
          <a:lstStyle>
            <a:lvl1pPr marL="285750" indent="-285750">
              <a:spcAft>
                <a:spcPts val="0"/>
              </a:spcAft>
              <a:buFont typeface="Arial" pitchFamily="34" charset="0"/>
              <a:buChar char="•"/>
              <a:defRPr sz="1800"/>
            </a:lvl1pPr>
            <a:lvl2pPr marL="742950" indent="-285750">
              <a:lnSpc>
                <a:spcPct val="100000"/>
              </a:lnSpc>
              <a:spcBef>
                <a:spcPts val="410"/>
              </a:spcBef>
              <a:buFont typeface="Georgia" pitchFamily="18" charset="0"/>
              <a:buChar char="–"/>
              <a:defRPr sz="1700" i="1"/>
            </a:lvl2pPr>
            <a:lvl3pPr>
              <a:spcBef>
                <a:spcPts val="360"/>
              </a:spcBef>
              <a:defRPr sz="1600"/>
            </a:lvl3pPr>
            <a:lvl4pPr>
              <a:spcBef>
                <a:spcPts val="330"/>
              </a:spcBef>
              <a:defRPr sz="1400"/>
            </a:lvl4pPr>
            <a:lvl5pPr marL="2057400" indent="-228600">
              <a:spcBef>
                <a:spcPts val="330"/>
              </a:spcBef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6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5541A545-67DB-4BCC-AF59-963D2D916CB7}" type="datetime1">
              <a:rPr lang="fi-FI"/>
              <a:pPr>
                <a:defRPr/>
              </a:pPr>
              <a:t>6.12.2012</a:t>
            </a:fld>
            <a:endParaRPr lang="fi-FI" dirty="0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Esityksen nimi</a:t>
            </a:r>
            <a:endParaRPr lang="fi-FI" dirty="0"/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45E4472B-32FE-4D65-A066-6ED8549C61A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>
    <p:fade/>
  </p:transition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Text Content (red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uva 1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96038" y="6318250"/>
            <a:ext cx="220821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55576" y="1052736"/>
            <a:ext cx="7704856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i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55576" y="2348880"/>
            <a:ext cx="7632848" cy="3636000"/>
          </a:xfrm>
        </p:spPr>
        <p:txBody>
          <a:bodyPr/>
          <a:lstStyle>
            <a:lvl1pPr marL="285750" indent="-285750">
              <a:spcAft>
                <a:spcPts val="0"/>
              </a:spcAft>
              <a:buFont typeface="Arial" pitchFamily="34" charset="0"/>
              <a:buChar char="•"/>
              <a:defRPr sz="1800"/>
            </a:lvl1pPr>
            <a:lvl2pPr marL="742950" indent="-285750">
              <a:lnSpc>
                <a:spcPct val="100000"/>
              </a:lnSpc>
              <a:spcBef>
                <a:spcPts val="410"/>
              </a:spcBef>
              <a:buFont typeface="Georgia" pitchFamily="18" charset="0"/>
              <a:buChar char="–"/>
              <a:defRPr sz="1700" i="1"/>
            </a:lvl2pPr>
            <a:lvl3pPr>
              <a:spcBef>
                <a:spcPts val="360"/>
              </a:spcBef>
              <a:defRPr sz="1600"/>
            </a:lvl3pPr>
            <a:lvl4pPr>
              <a:spcBef>
                <a:spcPts val="330"/>
              </a:spcBef>
              <a:defRPr sz="1400"/>
            </a:lvl4pPr>
            <a:lvl5pPr marL="2057400" indent="-228600">
              <a:spcBef>
                <a:spcPts val="330"/>
              </a:spcBef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6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0A49BCAC-31B7-4ED4-8343-F593D2D751E9}" type="datetime1">
              <a:rPr lang="fi-FI"/>
              <a:pPr>
                <a:defRPr/>
              </a:pPr>
              <a:t>6.12.2012</a:t>
            </a:fld>
            <a:endParaRPr lang="fi-FI" dirty="0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Esityksen nimi</a:t>
            </a:r>
            <a:endParaRPr lang="fi-FI" dirty="0"/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DC648003-3B96-44D7-805D-16275F62CDC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>
    <p:fade/>
  </p:transition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/>
          <p:cNvSpPr>
            <a:spLocks noEditPoints="1"/>
          </p:cNvSpPr>
          <p:nvPr userDrawn="1"/>
        </p:nvSpPr>
        <p:spPr bwMode="auto">
          <a:xfrm>
            <a:off x="-6350" y="-7938"/>
            <a:ext cx="9150350" cy="6865938"/>
          </a:xfrm>
          <a:custGeom>
            <a:avLst/>
            <a:gdLst>
              <a:gd name="T0" fmla="*/ 4449 w 5764"/>
              <a:gd name="T1" fmla="*/ 3808 h 4325"/>
              <a:gd name="T2" fmla="*/ 4417 w 5764"/>
              <a:gd name="T3" fmla="*/ 3815 h 4325"/>
              <a:gd name="T4" fmla="*/ 4388 w 5764"/>
              <a:gd name="T5" fmla="*/ 3830 h 4325"/>
              <a:gd name="T6" fmla="*/ 4375 w 5764"/>
              <a:gd name="T7" fmla="*/ 3844 h 4325"/>
              <a:gd name="T8" fmla="*/ 4356 w 5764"/>
              <a:gd name="T9" fmla="*/ 3877 h 4325"/>
              <a:gd name="T10" fmla="*/ 4338 w 5764"/>
              <a:gd name="T11" fmla="*/ 3857 h 4325"/>
              <a:gd name="T12" fmla="*/ 4319 w 5764"/>
              <a:gd name="T13" fmla="*/ 3833 h 4325"/>
              <a:gd name="T14" fmla="*/ 4287 w 5764"/>
              <a:gd name="T15" fmla="*/ 3815 h 4325"/>
              <a:gd name="T16" fmla="*/ 4243 w 5764"/>
              <a:gd name="T17" fmla="*/ 3807 h 4325"/>
              <a:gd name="T18" fmla="*/ 3248 w 5764"/>
              <a:gd name="T19" fmla="*/ 3806 h 4325"/>
              <a:gd name="T20" fmla="*/ 1315 w 5764"/>
              <a:gd name="T21" fmla="*/ 3806 h 4325"/>
              <a:gd name="T22" fmla="*/ 323 w 5764"/>
              <a:gd name="T23" fmla="*/ 3806 h 4325"/>
              <a:gd name="T24" fmla="*/ 271 w 5764"/>
              <a:gd name="T25" fmla="*/ 3798 h 4325"/>
              <a:gd name="T26" fmla="*/ 239 w 5764"/>
              <a:gd name="T27" fmla="*/ 3785 h 4325"/>
              <a:gd name="T28" fmla="*/ 216 w 5764"/>
              <a:gd name="T29" fmla="*/ 3767 h 4325"/>
              <a:gd name="T30" fmla="*/ 200 w 5764"/>
              <a:gd name="T31" fmla="*/ 3744 h 4325"/>
              <a:gd name="T32" fmla="*/ 188 w 5764"/>
              <a:gd name="T33" fmla="*/ 3707 h 4325"/>
              <a:gd name="T34" fmla="*/ 182 w 5764"/>
              <a:gd name="T35" fmla="*/ 3653 h 4325"/>
              <a:gd name="T36" fmla="*/ 182 w 5764"/>
              <a:gd name="T37" fmla="*/ 2329 h 4325"/>
              <a:gd name="T38" fmla="*/ 182 w 5764"/>
              <a:gd name="T39" fmla="*/ 592 h 4325"/>
              <a:gd name="T40" fmla="*/ 186 w 5764"/>
              <a:gd name="T41" fmla="*/ 181 h 4325"/>
              <a:gd name="T42" fmla="*/ 202 w 5764"/>
              <a:gd name="T43" fmla="*/ 209 h 4325"/>
              <a:gd name="T44" fmla="*/ 226 w 5764"/>
              <a:gd name="T45" fmla="*/ 232 h 4325"/>
              <a:gd name="T46" fmla="*/ 272 w 5764"/>
              <a:gd name="T47" fmla="*/ 253 h 4325"/>
              <a:gd name="T48" fmla="*/ 313 w 5764"/>
              <a:gd name="T49" fmla="*/ 260 h 4325"/>
              <a:gd name="T50" fmla="*/ 1778 w 5764"/>
              <a:gd name="T51" fmla="*/ 260 h 4325"/>
              <a:gd name="T52" fmla="*/ 3714 w 5764"/>
              <a:gd name="T53" fmla="*/ 260 h 4325"/>
              <a:gd name="T54" fmla="*/ 4242 w 5764"/>
              <a:gd name="T55" fmla="*/ 262 h 4325"/>
              <a:gd name="T56" fmla="*/ 4289 w 5764"/>
              <a:gd name="T57" fmla="*/ 272 h 4325"/>
              <a:gd name="T58" fmla="*/ 4316 w 5764"/>
              <a:gd name="T59" fmla="*/ 288 h 4325"/>
              <a:gd name="T60" fmla="*/ 4330 w 5764"/>
              <a:gd name="T61" fmla="*/ 303 h 4325"/>
              <a:gd name="T62" fmla="*/ 4347 w 5764"/>
              <a:gd name="T63" fmla="*/ 335 h 4325"/>
              <a:gd name="T64" fmla="*/ 4362 w 5764"/>
              <a:gd name="T65" fmla="*/ 323 h 4325"/>
              <a:gd name="T66" fmla="*/ 4388 w 5764"/>
              <a:gd name="T67" fmla="*/ 288 h 4325"/>
              <a:gd name="T68" fmla="*/ 4415 w 5764"/>
              <a:gd name="T69" fmla="*/ 272 h 4325"/>
              <a:gd name="T70" fmla="*/ 4462 w 5764"/>
              <a:gd name="T71" fmla="*/ 262 h 4325"/>
              <a:gd name="T72" fmla="*/ 4970 w 5764"/>
              <a:gd name="T73" fmla="*/ 260 h 4325"/>
              <a:gd name="T74" fmla="*/ 5465 w 5764"/>
              <a:gd name="T75" fmla="*/ 258 h 4325"/>
              <a:gd name="T76" fmla="*/ 5517 w 5764"/>
              <a:gd name="T77" fmla="*/ 244 h 4325"/>
              <a:gd name="T78" fmla="*/ 5547 w 5764"/>
              <a:gd name="T79" fmla="*/ 225 h 4325"/>
              <a:gd name="T80" fmla="*/ 5566 w 5764"/>
              <a:gd name="T81" fmla="*/ 205 h 4325"/>
              <a:gd name="T82" fmla="*/ 5576 w 5764"/>
              <a:gd name="T83" fmla="*/ 186 h 4325"/>
              <a:gd name="T84" fmla="*/ 5583 w 5764"/>
              <a:gd name="T85" fmla="*/ 159 h 4325"/>
              <a:gd name="T86" fmla="*/ 5583 w 5764"/>
              <a:gd name="T87" fmla="*/ 1895 h 4325"/>
              <a:gd name="T88" fmla="*/ 5583 w 5764"/>
              <a:gd name="T89" fmla="*/ 3632 h 4325"/>
              <a:gd name="T90" fmla="*/ 5577 w 5764"/>
              <a:gd name="T91" fmla="*/ 3707 h 4325"/>
              <a:gd name="T92" fmla="*/ 5568 w 5764"/>
              <a:gd name="T93" fmla="*/ 3737 h 4325"/>
              <a:gd name="T94" fmla="*/ 5548 w 5764"/>
              <a:gd name="T95" fmla="*/ 3767 h 4325"/>
              <a:gd name="T96" fmla="*/ 5525 w 5764"/>
              <a:gd name="T97" fmla="*/ 3785 h 4325"/>
              <a:gd name="T98" fmla="*/ 5484 w 5764"/>
              <a:gd name="T99" fmla="*/ 3800 h 4325"/>
              <a:gd name="T100" fmla="*/ 5441 w 5764"/>
              <a:gd name="T101" fmla="*/ 3806 h 4325"/>
              <a:gd name="T102" fmla="*/ 4488 w 5764"/>
              <a:gd name="T103" fmla="*/ 3806 h 4325"/>
              <a:gd name="T104" fmla="*/ 2162 w 5764"/>
              <a:gd name="T105" fmla="*/ 0 h 4325"/>
              <a:gd name="T106" fmla="*/ 5044 w 5764"/>
              <a:gd name="T107" fmla="*/ 0 h 4325"/>
              <a:gd name="T108" fmla="*/ 5764 w 5764"/>
              <a:gd name="T109" fmla="*/ 1621 h 4325"/>
              <a:gd name="T110" fmla="*/ 5764 w 5764"/>
              <a:gd name="T111" fmla="*/ 3784 h 4325"/>
              <a:gd name="T112" fmla="*/ 3603 w 5764"/>
              <a:gd name="T113" fmla="*/ 4325 h 4325"/>
              <a:gd name="T114" fmla="*/ 721 w 5764"/>
              <a:gd name="T115" fmla="*/ 4325 h 4325"/>
              <a:gd name="T116" fmla="*/ 0 w 5764"/>
              <a:gd name="T117" fmla="*/ 2703 h 4325"/>
              <a:gd name="T118" fmla="*/ 0 w 5764"/>
              <a:gd name="T119" fmla="*/ 540 h 4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764" h="4325">
                <a:moveTo>
                  <a:pt x="4488" y="3806"/>
                </a:moveTo>
                <a:lnTo>
                  <a:pt x="4474" y="3807"/>
                </a:lnTo>
                <a:lnTo>
                  <a:pt x="4461" y="3807"/>
                </a:lnTo>
                <a:lnTo>
                  <a:pt x="4449" y="3808"/>
                </a:lnTo>
                <a:lnTo>
                  <a:pt x="4437" y="3810"/>
                </a:lnTo>
                <a:lnTo>
                  <a:pt x="4432" y="3811"/>
                </a:lnTo>
                <a:lnTo>
                  <a:pt x="4427" y="3812"/>
                </a:lnTo>
                <a:lnTo>
                  <a:pt x="4417" y="3815"/>
                </a:lnTo>
                <a:lnTo>
                  <a:pt x="4408" y="3818"/>
                </a:lnTo>
                <a:lnTo>
                  <a:pt x="4399" y="3823"/>
                </a:lnTo>
                <a:lnTo>
                  <a:pt x="4391" y="3828"/>
                </a:lnTo>
                <a:lnTo>
                  <a:pt x="4388" y="3830"/>
                </a:lnTo>
                <a:lnTo>
                  <a:pt x="4384" y="3833"/>
                </a:lnTo>
                <a:lnTo>
                  <a:pt x="4381" y="3837"/>
                </a:lnTo>
                <a:lnTo>
                  <a:pt x="4378" y="3840"/>
                </a:lnTo>
                <a:lnTo>
                  <a:pt x="4375" y="3844"/>
                </a:lnTo>
                <a:lnTo>
                  <a:pt x="4372" y="3848"/>
                </a:lnTo>
                <a:lnTo>
                  <a:pt x="4366" y="3857"/>
                </a:lnTo>
                <a:lnTo>
                  <a:pt x="4361" y="3867"/>
                </a:lnTo>
                <a:lnTo>
                  <a:pt x="4356" y="3877"/>
                </a:lnTo>
                <a:lnTo>
                  <a:pt x="4352" y="3890"/>
                </a:lnTo>
                <a:lnTo>
                  <a:pt x="4348" y="3877"/>
                </a:lnTo>
                <a:lnTo>
                  <a:pt x="4343" y="3867"/>
                </a:lnTo>
                <a:lnTo>
                  <a:pt x="4338" y="3857"/>
                </a:lnTo>
                <a:lnTo>
                  <a:pt x="4332" y="3848"/>
                </a:lnTo>
                <a:lnTo>
                  <a:pt x="4326" y="3840"/>
                </a:lnTo>
                <a:lnTo>
                  <a:pt x="4323" y="3837"/>
                </a:lnTo>
                <a:lnTo>
                  <a:pt x="4319" y="3833"/>
                </a:lnTo>
                <a:lnTo>
                  <a:pt x="4312" y="3828"/>
                </a:lnTo>
                <a:lnTo>
                  <a:pt x="4304" y="3823"/>
                </a:lnTo>
                <a:lnTo>
                  <a:pt x="4296" y="3818"/>
                </a:lnTo>
                <a:lnTo>
                  <a:pt x="4287" y="3815"/>
                </a:lnTo>
                <a:lnTo>
                  <a:pt x="4277" y="3812"/>
                </a:lnTo>
                <a:lnTo>
                  <a:pt x="4266" y="3810"/>
                </a:lnTo>
                <a:lnTo>
                  <a:pt x="4255" y="3808"/>
                </a:lnTo>
                <a:lnTo>
                  <a:pt x="4243" y="3807"/>
                </a:lnTo>
                <a:lnTo>
                  <a:pt x="4230" y="3807"/>
                </a:lnTo>
                <a:lnTo>
                  <a:pt x="4216" y="3806"/>
                </a:lnTo>
                <a:lnTo>
                  <a:pt x="3732" y="3806"/>
                </a:lnTo>
                <a:lnTo>
                  <a:pt x="3248" y="3806"/>
                </a:lnTo>
                <a:lnTo>
                  <a:pt x="2765" y="3806"/>
                </a:lnTo>
                <a:lnTo>
                  <a:pt x="2282" y="3806"/>
                </a:lnTo>
                <a:lnTo>
                  <a:pt x="1798" y="3806"/>
                </a:lnTo>
                <a:lnTo>
                  <a:pt x="1315" y="3806"/>
                </a:lnTo>
                <a:lnTo>
                  <a:pt x="832" y="3806"/>
                </a:lnTo>
                <a:lnTo>
                  <a:pt x="348" y="3806"/>
                </a:lnTo>
                <a:lnTo>
                  <a:pt x="335" y="3806"/>
                </a:lnTo>
                <a:lnTo>
                  <a:pt x="323" y="3806"/>
                </a:lnTo>
                <a:lnTo>
                  <a:pt x="300" y="3804"/>
                </a:lnTo>
                <a:lnTo>
                  <a:pt x="290" y="3802"/>
                </a:lnTo>
                <a:lnTo>
                  <a:pt x="280" y="3800"/>
                </a:lnTo>
                <a:lnTo>
                  <a:pt x="271" y="3798"/>
                </a:lnTo>
                <a:lnTo>
                  <a:pt x="262" y="3795"/>
                </a:lnTo>
                <a:lnTo>
                  <a:pt x="254" y="3792"/>
                </a:lnTo>
                <a:lnTo>
                  <a:pt x="246" y="3789"/>
                </a:lnTo>
                <a:lnTo>
                  <a:pt x="239" y="3785"/>
                </a:lnTo>
                <a:lnTo>
                  <a:pt x="233" y="3781"/>
                </a:lnTo>
                <a:lnTo>
                  <a:pt x="227" y="3777"/>
                </a:lnTo>
                <a:lnTo>
                  <a:pt x="221" y="3772"/>
                </a:lnTo>
                <a:lnTo>
                  <a:pt x="216" y="3767"/>
                </a:lnTo>
                <a:lnTo>
                  <a:pt x="211" y="3762"/>
                </a:lnTo>
                <a:lnTo>
                  <a:pt x="207" y="3756"/>
                </a:lnTo>
                <a:lnTo>
                  <a:pt x="203" y="3750"/>
                </a:lnTo>
                <a:lnTo>
                  <a:pt x="200" y="3744"/>
                </a:lnTo>
                <a:lnTo>
                  <a:pt x="197" y="3737"/>
                </a:lnTo>
                <a:lnTo>
                  <a:pt x="194" y="3730"/>
                </a:lnTo>
                <a:lnTo>
                  <a:pt x="192" y="3723"/>
                </a:lnTo>
                <a:lnTo>
                  <a:pt x="188" y="3707"/>
                </a:lnTo>
                <a:lnTo>
                  <a:pt x="185" y="3691"/>
                </a:lnTo>
                <a:lnTo>
                  <a:pt x="184" y="3682"/>
                </a:lnTo>
                <a:lnTo>
                  <a:pt x="183" y="3672"/>
                </a:lnTo>
                <a:lnTo>
                  <a:pt x="182" y="3653"/>
                </a:lnTo>
                <a:lnTo>
                  <a:pt x="182" y="3632"/>
                </a:lnTo>
                <a:lnTo>
                  <a:pt x="182" y="3197"/>
                </a:lnTo>
                <a:lnTo>
                  <a:pt x="182" y="2763"/>
                </a:lnTo>
                <a:lnTo>
                  <a:pt x="182" y="2329"/>
                </a:lnTo>
                <a:lnTo>
                  <a:pt x="182" y="1895"/>
                </a:lnTo>
                <a:lnTo>
                  <a:pt x="182" y="1461"/>
                </a:lnTo>
                <a:lnTo>
                  <a:pt x="182" y="1027"/>
                </a:lnTo>
                <a:lnTo>
                  <a:pt x="182" y="592"/>
                </a:lnTo>
                <a:lnTo>
                  <a:pt x="182" y="159"/>
                </a:lnTo>
                <a:lnTo>
                  <a:pt x="182" y="165"/>
                </a:lnTo>
                <a:lnTo>
                  <a:pt x="183" y="170"/>
                </a:lnTo>
                <a:lnTo>
                  <a:pt x="186" y="181"/>
                </a:lnTo>
                <a:lnTo>
                  <a:pt x="190" y="191"/>
                </a:lnTo>
                <a:lnTo>
                  <a:pt x="193" y="196"/>
                </a:lnTo>
                <a:lnTo>
                  <a:pt x="195" y="200"/>
                </a:lnTo>
                <a:lnTo>
                  <a:pt x="202" y="209"/>
                </a:lnTo>
                <a:lnTo>
                  <a:pt x="209" y="218"/>
                </a:lnTo>
                <a:lnTo>
                  <a:pt x="213" y="222"/>
                </a:lnTo>
                <a:lnTo>
                  <a:pt x="217" y="225"/>
                </a:lnTo>
                <a:lnTo>
                  <a:pt x="226" y="232"/>
                </a:lnTo>
                <a:lnTo>
                  <a:pt x="236" y="239"/>
                </a:lnTo>
                <a:lnTo>
                  <a:pt x="247" y="244"/>
                </a:lnTo>
                <a:lnTo>
                  <a:pt x="259" y="249"/>
                </a:lnTo>
                <a:lnTo>
                  <a:pt x="272" y="253"/>
                </a:lnTo>
                <a:lnTo>
                  <a:pt x="285" y="256"/>
                </a:lnTo>
                <a:lnTo>
                  <a:pt x="292" y="257"/>
                </a:lnTo>
                <a:lnTo>
                  <a:pt x="299" y="258"/>
                </a:lnTo>
                <a:lnTo>
                  <a:pt x="313" y="260"/>
                </a:lnTo>
                <a:lnTo>
                  <a:pt x="328" y="260"/>
                </a:lnTo>
                <a:lnTo>
                  <a:pt x="812" y="260"/>
                </a:lnTo>
                <a:lnTo>
                  <a:pt x="1295" y="260"/>
                </a:lnTo>
                <a:lnTo>
                  <a:pt x="1778" y="260"/>
                </a:lnTo>
                <a:lnTo>
                  <a:pt x="2263" y="260"/>
                </a:lnTo>
                <a:lnTo>
                  <a:pt x="2746" y="260"/>
                </a:lnTo>
                <a:lnTo>
                  <a:pt x="3230" y="260"/>
                </a:lnTo>
                <a:lnTo>
                  <a:pt x="3714" y="260"/>
                </a:lnTo>
                <a:lnTo>
                  <a:pt x="4198" y="260"/>
                </a:lnTo>
                <a:lnTo>
                  <a:pt x="4214" y="260"/>
                </a:lnTo>
                <a:lnTo>
                  <a:pt x="4228" y="261"/>
                </a:lnTo>
                <a:lnTo>
                  <a:pt x="4242" y="262"/>
                </a:lnTo>
                <a:lnTo>
                  <a:pt x="4255" y="263"/>
                </a:lnTo>
                <a:lnTo>
                  <a:pt x="4267" y="265"/>
                </a:lnTo>
                <a:lnTo>
                  <a:pt x="4278" y="268"/>
                </a:lnTo>
                <a:lnTo>
                  <a:pt x="4289" y="272"/>
                </a:lnTo>
                <a:lnTo>
                  <a:pt x="4298" y="276"/>
                </a:lnTo>
                <a:lnTo>
                  <a:pt x="4307" y="281"/>
                </a:lnTo>
                <a:lnTo>
                  <a:pt x="4312" y="284"/>
                </a:lnTo>
                <a:lnTo>
                  <a:pt x="4316" y="288"/>
                </a:lnTo>
                <a:lnTo>
                  <a:pt x="4320" y="291"/>
                </a:lnTo>
                <a:lnTo>
                  <a:pt x="4323" y="295"/>
                </a:lnTo>
                <a:lnTo>
                  <a:pt x="4327" y="299"/>
                </a:lnTo>
                <a:lnTo>
                  <a:pt x="4330" y="303"/>
                </a:lnTo>
                <a:lnTo>
                  <a:pt x="4336" y="313"/>
                </a:lnTo>
                <a:lnTo>
                  <a:pt x="4339" y="318"/>
                </a:lnTo>
                <a:lnTo>
                  <a:pt x="4342" y="323"/>
                </a:lnTo>
                <a:lnTo>
                  <a:pt x="4347" y="335"/>
                </a:lnTo>
                <a:lnTo>
                  <a:pt x="4351" y="349"/>
                </a:lnTo>
                <a:lnTo>
                  <a:pt x="4353" y="349"/>
                </a:lnTo>
                <a:lnTo>
                  <a:pt x="4357" y="335"/>
                </a:lnTo>
                <a:lnTo>
                  <a:pt x="4362" y="323"/>
                </a:lnTo>
                <a:lnTo>
                  <a:pt x="4367" y="313"/>
                </a:lnTo>
                <a:lnTo>
                  <a:pt x="4374" y="303"/>
                </a:lnTo>
                <a:lnTo>
                  <a:pt x="4380" y="295"/>
                </a:lnTo>
                <a:lnTo>
                  <a:pt x="4388" y="288"/>
                </a:lnTo>
                <a:lnTo>
                  <a:pt x="4396" y="281"/>
                </a:lnTo>
                <a:lnTo>
                  <a:pt x="4401" y="279"/>
                </a:lnTo>
                <a:lnTo>
                  <a:pt x="4405" y="276"/>
                </a:lnTo>
                <a:lnTo>
                  <a:pt x="4415" y="272"/>
                </a:lnTo>
                <a:lnTo>
                  <a:pt x="4425" y="268"/>
                </a:lnTo>
                <a:lnTo>
                  <a:pt x="4437" y="265"/>
                </a:lnTo>
                <a:lnTo>
                  <a:pt x="4449" y="263"/>
                </a:lnTo>
                <a:lnTo>
                  <a:pt x="4462" y="262"/>
                </a:lnTo>
                <a:lnTo>
                  <a:pt x="4475" y="261"/>
                </a:lnTo>
                <a:lnTo>
                  <a:pt x="4490" y="260"/>
                </a:lnTo>
                <a:lnTo>
                  <a:pt x="4505" y="260"/>
                </a:lnTo>
                <a:lnTo>
                  <a:pt x="4970" y="260"/>
                </a:lnTo>
                <a:lnTo>
                  <a:pt x="5436" y="260"/>
                </a:lnTo>
                <a:lnTo>
                  <a:pt x="5451" y="260"/>
                </a:lnTo>
                <a:lnTo>
                  <a:pt x="5458" y="259"/>
                </a:lnTo>
                <a:lnTo>
                  <a:pt x="5465" y="258"/>
                </a:lnTo>
                <a:lnTo>
                  <a:pt x="5479" y="256"/>
                </a:lnTo>
                <a:lnTo>
                  <a:pt x="5493" y="253"/>
                </a:lnTo>
                <a:lnTo>
                  <a:pt x="5505" y="249"/>
                </a:lnTo>
                <a:lnTo>
                  <a:pt x="5517" y="244"/>
                </a:lnTo>
                <a:lnTo>
                  <a:pt x="5528" y="239"/>
                </a:lnTo>
                <a:lnTo>
                  <a:pt x="5533" y="236"/>
                </a:lnTo>
                <a:lnTo>
                  <a:pt x="5538" y="232"/>
                </a:lnTo>
                <a:lnTo>
                  <a:pt x="5547" y="225"/>
                </a:lnTo>
                <a:lnTo>
                  <a:pt x="5551" y="222"/>
                </a:lnTo>
                <a:lnTo>
                  <a:pt x="5555" y="218"/>
                </a:lnTo>
                <a:lnTo>
                  <a:pt x="5563" y="209"/>
                </a:lnTo>
                <a:lnTo>
                  <a:pt x="5566" y="205"/>
                </a:lnTo>
                <a:lnTo>
                  <a:pt x="5569" y="200"/>
                </a:lnTo>
                <a:lnTo>
                  <a:pt x="5572" y="196"/>
                </a:lnTo>
                <a:lnTo>
                  <a:pt x="5574" y="191"/>
                </a:lnTo>
                <a:lnTo>
                  <a:pt x="5576" y="186"/>
                </a:lnTo>
                <a:lnTo>
                  <a:pt x="5578" y="181"/>
                </a:lnTo>
                <a:lnTo>
                  <a:pt x="5580" y="176"/>
                </a:lnTo>
                <a:lnTo>
                  <a:pt x="5581" y="170"/>
                </a:lnTo>
                <a:lnTo>
                  <a:pt x="5583" y="159"/>
                </a:lnTo>
                <a:lnTo>
                  <a:pt x="5583" y="592"/>
                </a:lnTo>
                <a:lnTo>
                  <a:pt x="5583" y="1027"/>
                </a:lnTo>
                <a:lnTo>
                  <a:pt x="5583" y="1461"/>
                </a:lnTo>
                <a:lnTo>
                  <a:pt x="5583" y="1895"/>
                </a:lnTo>
                <a:lnTo>
                  <a:pt x="5583" y="2329"/>
                </a:lnTo>
                <a:lnTo>
                  <a:pt x="5583" y="2763"/>
                </a:lnTo>
                <a:lnTo>
                  <a:pt x="5583" y="3197"/>
                </a:lnTo>
                <a:lnTo>
                  <a:pt x="5583" y="3632"/>
                </a:lnTo>
                <a:lnTo>
                  <a:pt x="5582" y="3653"/>
                </a:lnTo>
                <a:lnTo>
                  <a:pt x="5581" y="3672"/>
                </a:lnTo>
                <a:lnTo>
                  <a:pt x="5579" y="3691"/>
                </a:lnTo>
                <a:lnTo>
                  <a:pt x="5577" y="3707"/>
                </a:lnTo>
                <a:lnTo>
                  <a:pt x="5575" y="3715"/>
                </a:lnTo>
                <a:lnTo>
                  <a:pt x="5573" y="3723"/>
                </a:lnTo>
                <a:lnTo>
                  <a:pt x="5570" y="3730"/>
                </a:lnTo>
                <a:lnTo>
                  <a:pt x="5568" y="3737"/>
                </a:lnTo>
                <a:lnTo>
                  <a:pt x="5561" y="3750"/>
                </a:lnTo>
                <a:lnTo>
                  <a:pt x="5557" y="3756"/>
                </a:lnTo>
                <a:lnTo>
                  <a:pt x="5553" y="3762"/>
                </a:lnTo>
                <a:lnTo>
                  <a:pt x="5548" y="3767"/>
                </a:lnTo>
                <a:lnTo>
                  <a:pt x="5543" y="3772"/>
                </a:lnTo>
                <a:lnTo>
                  <a:pt x="5537" y="3777"/>
                </a:lnTo>
                <a:lnTo>
                  <a:pt x="5531" y="3781"/>
                </a:lnTo>
                <a:lnTo>
                  <a:pt x="5525" y="3785"/>
                </a:lnTo>
                <a:lnTo>
                  <a:pt x="5518" y="3789"/>
                </a:lnTo>
                <a:lnTo>
                  <a:pt x="5510" y="3792"/>
                </a:lnTo>
                <a:lnTo>
                  <a:pt x="5502" y="3795"/>
                </a:lnTo>
                <a:lnTo>
                  <a:pt x="5484" y="3800"/>
                </a:lnTo>
                <a:lnTo>
                  <a:pt x="5475" y="3802"/>
                </a:lnTo>
                <a:lnTo>
                  <a:pt x="5464" y="3804"/>
                </a:lnTo>
                <a:lnTo>
                  <a:pt x="5453" y="3805"/>
                </a:lnTo>
                <a:lnTo>
                  <a:pt x="5441" y="3806"/>
                </a:lnTo>
                <a:lnTo>
                  <a:pt x="5429" y="3806"/>
                </a:lnTo>
                <a:lnTo>
                  <a:pt x="5416" y="3806"/>
                </a:lnTo>
                <a:lnTo>
                  <a:pt x="4951" y="3806"/>
                </a:lnTo>
                <a:lnTo>
                  <a:pt x="4488" y="3806"/>
                </a:lnTo>
                <a:close/>
                <a:moveTo>
                  <a:pt x="0" y="0"/>
                </a:moveTo>
                <a:lnTo>
                  <a:pt x="721" y="0"/>
                </a:lnTo>
                <a:lnTo>
                  <a:pt x="1441" y="0"/>
                </a:lnTo>
                <a:lnTo>
                  <a:pt x="2162" y="0"/>
                </a:lnTo>
                <a:lnTo>
                  <a:pt x="2882" y="0"/>
                </a:lnTo>
                <a:lnTo>
                  <a:pt x="3603" y="0"/>
                </a:lnTo>
                <a:lnTo>
                  <a:pt x="4323" y="0"/>
                </a:lnTo>
                <a:lnTo>
                  <a:pt x="5044" y="0"/>
                </a:lnTo>
                <a:lnTo>
                  <a:pt x="5764" y="0"/>
                </a:lnTo>
                <a:lnTo>
                  <a:pt x="5764" y="540"/>
                </a:lnTo>
                <a:lnTo>
                  <a:pt x="5764" y="1081"/>
                </a:lnTo>
                <a:lnTo>
                  <a:pt x="5764" y="1621"/>
                </a:lnTo>
                <a:lnTo>
                  <a:pt x="5764" y="2162"/>
                </a:lnTo>
                <a:lnTo>
                  <a:pt x="5764" y="2703"/>
                </a:lnTo>
                <a:lnTo>
                  <a:pt x="5764" y="3243"/>
                </a:lnTo>
                <a:lnTo>
                  <a:pt x="5764" y="3784"/>
                </a:lnTo>
                <a:lnTo>
                  <a:pt x="5764" y="4325"/>
                </a:lnTo>
                <a:lnTo>
                  <a:pt x="5044" y="4325"/>
                </a:lnTo>
                <a:lnTo>
                  <a:pt x="4323" y="4325"/>
                </a:lnTo>
                <a:lnTo>
                  <a:pt x="3603" y="4325"/>
                </a:lnTo>
                <a:lnTo>
                  <a:pt x="2882" y="4325"/>
                </a:lnTo>
                <a:lnTo>
                  <a:pt x="2162" y="4325"/>
                </a:lnTo>
                <a:lnTo>
                  <a:pt x="1441" y="4325"/>
                </a:lnTo>
                <a:lnTo>
                  <a:pt x="721" y="4325"/>
                </a:lnTo>
                <a:lnTo>
                  <a:pt x="0" y="4325"/>
                </a:lnTo>
                <a:lnTo>
                  <a:pt x="0" y="3784"/>
                </a:lnTo>
                <a:lnTo>
                  <a:pt x="0" y="3243"/>
                </a:lnTo>
                <a:lnTo>
                  <a:pt x="0" y="2703"/>
                </a:lnTo>
                <a:lnTo>
                  <a:pt x="0" y="2162"/>
                </a:lnTo>
                <a:lnTo>
                  <a:pt x="0" y="1621"/>
                </a:lnTo>
                <a:lnTo>
                  <a:pt x="0" y="1081"/>
                </a:lnTo>
                <a:lnTo>
                  <a:pt x="0" y="54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71500" algn="ctr" rotWithShape="0">
              <a:prstClr val="black">
                <a:alpha val="2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i-FI" b="0">
              <a:solidFill>
                <a:srgbClr val="000000"/>
              </a:solidFill>
              <a:latin typeface="Georgia"/>
              <a:ea typeface="ＭＳ Ｐゴシック" pitchFamily="-64" charset="-128"/>
              <a:cs typeface="+mn-cs"/>
            </a:endParaRPr>
          </a:p>
        </p:txBody>
      </p:sp>
      <p:grpSp>
        <p:nvGrpSpPr>
          <p:cNvPr id="5" name="Group 8"/>
          <p:cNvGrpSpPr>
            <a:grpSpLocks noChangeAspect="1"/>
          </p:cNvGrpSpPr>
          <p:nvPr userDrawn="1"/>
        </p:nvGrpSpPr>
        <p:grpSpPr bwMode="auto">
          <a:xfrm>
            <a:off x="6372225" y="6324600"/>
            <a:ext cx="2232025" cy="246063"/>
            <a:chOff x="6372225" y="6308725"/>
            <a:chExt cx="2259013" cy="249238"/>
          </a:xfrm>
        </p:grpSpPr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8325966" y="6308725"/>
              <a:ext cx="144603" cy="154366"/>
            </a:xfrm>
            <a:custGeom>
              <a:avLst/>
              <a:gdLst>
                <a:gd name="T0" fmla="*/ 2147483647 w 639"/>
                <a:gd name="T1" fmla="*/ 0 h 680"/>
                <a:gd name="T2" fmla="*/ 2147483647 w 639"/>
                <a:gd name="T3" fmla="*/ 0 h 680"/>
                <a:gd name="T4" fmla="*/ 0 w 639"/>
                <a:gd name="T5" fmla="*/ 2147483647 h 680"/>
                <a:gd name="T6" fmla="*/ 2147483647 w 639"/>
                <a:gd name="T7" fmla="*/ 2147483647 h 680"/>
                <a:gd name="T8" fmla="*/ 2147483647 w 639"/>
                <a:gd name="T9" fmla="*/ 2147483647 h 680"/>
                <a:gd name="T10" fmla="*/ 2147483647 w 639"/>
                <a:gd name="T11" fmla="*/ 2147483647 h 680"/>
                <a:gd name="T12" fmla="*/ 2147483647 w 639"/>
                <a:gd name="T13" fmla="*/ 2147483647 h 680"/>
                <a:gd name="T14" fmla="*/ 2147483647 w 639"/>
                <a:gd name="T15" fmla="*/ 2147483647 h 680"/>
                <a:gd name="T16" fmla="*/ 2147483647 w 639"/>
                <a:gd name="T17" fmla="*/ 2147483647 h 680"/>
                <a:gd name="T18" fmla="*/ 2147483647 w 639"/>
                <a:gd name="T19" fmla="*/ 2147483647 h 680"/>
                <a:gd name="T20" fmla="*/ 2147483647 w 639"/>
                <a:gd name="T21" fmla="*/ 2147483647 h 680"/>
                <a:gd name="T22" fmla="*/ 2147483647 w 639"/>
                <a:gd name="T23" fmla="*/ 2147483647 h 680"/>
                <a:gd name="T24" fmla="*/ 2147483647 w 639"/>
                <a:gd name="T25" fmla="*/ 2147483647 h 680"/>
                <a:gd name="T26" fmla="*/ 2147483647 w 639"/>
                <a:gd name="T27" fmla="*/ 2147483647 h 680"/>
                <a:gd name="T28" fmla="*/ 2147483647 w 639"/>
                <a:gd name="T29" fmla="*/ 2147483647 h 680"/>
                <a:gd name="T30" fmla="*/ 2147483647 w 639"/>
                <a:gd name="T31" fmla="*/ 2147483647 h 680"/>
                <a:gd name="T32" fmla="*/ 2147483647 w 639"/>
                <a:gd name="T33" fmla="*/ 2147483647 h 680"/>
                <a:gd name="T34" fmla="*/ 2147483647 w 639"/>
                <a:gd name="T35" fmla="*/ 2147483647 h 680"/>
                <a:gd name="T36" fmla="*/ 2147483647 w 639"/>
                <a:gd name="T37" fmla="*/ 2147483647 h 680"/>
                <a:gd name="T38" fmla="*/ 2147483647 w 639"/>
                <a:gd name="T39" fmla="*/ 2147483647 h 680"/>
                <a:gd name="T40" fmla="*/ 2147483647 w 639"/>
                <a:gd name="T41" fmla="*/ 2147483647 h 680"/>
                <a:gd name="T42" fmla="*/ 2147483647 w 639"/>
                <a:gd name="T43" fmla="*/ 2147483647 h 680"/>
                <a:gd name="T44" fmla="*/ 2147483647 w 639"/>
                <a:gd name="T45" fmla="*/ 2147483647 h 680"/>
                <a:gd name="T46" fmla="*/ 2147483647 w 639"/>
                <a:gd name="T47" fmla="*/ 2147483647 h 680"/>
                <a:gd name="T48" fmla="*/ 2147483647 w 639"/>
                <a:gd name="T49" fmla="*/ 2147483647 h 680"/>
                <a:gd name="T50" fmla="*/ 2147483647 w 639"/>
                <a:gd name="T51" fmla="*/ 2147483647 h 680"/>
                <a:gd name="T52" fmla="*/ 2147483647 w 639"/>
                <a:gd name="T53" fmla="*/ 2147483647 h 680"/>
                <a:gd name="T54" fmla="*/ 2147483647 w 639"/>
                <a:gd name="T55" fmla="*/ 2147483647 h 680"/>
                <a:gd name="T56" fmla="*/ 2147483647 w 639"/>
                <a:gd name="T57" fmla="*/ 2147483647 h 680"/>
                <a:gd name="T58" fmla="*/ 2147483647 w 639"/>
                <a:gd name="T59" fmla="*/ 2147483647 h 680"/>
                <a:gd name="T60" fmla="*/ 2147483647 w 639"/>
                <a:gd name="T61" fmla="*/ 2147483647 h 680"/>
                <a:gd name="T62" fmla="*/ 2147483647 w 639"/>
                <a:gd name="T63" fmla="*/ 0 h 6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639" h="680">
                  <a:moveTo>
                    <a:pt x="639" y="0"/>
                  </a:moveTo>
                  <a:lnTo>
                    <a:pt x="498" y="0"/>
                  </a:lnTo>
                  <a:lnTo>
                    <a:pt x="229" y="280"/>
                  </a:lnTo>
                  <a:lnTo>
                    <a:pt x="282" y="0"/>
                  </a:lnTo>
                  <a:lnTo>
                    <a:pt x="129" y="0"/>
                  </a:lnTo>
                  <a:lnTo>
                    <a:pt x="0" y="669"/>
                  </a:lnTo>
                  <a:lnTo>
                    <a:pt x="154" y="669"/>
                  </a:lnTo>
                  <a:lnTo>
                    <a:pt x="201" y="423"/>
                  </a:lnTo>
                  <a:lnTo>
                    <a:pt x="229" y="403"/>
                  </a:lnTo>
                  <a:lnTo>
                    <a:pt x="261" y="388"/>
                  </a:lnTo>
                  <a:lnTo>
                    <a:pt x="275" y="384"/>
                  </a:lnTo>
                  <a:lnTo>
                    <a:pt x="289" y="380"/>
                  </a:lnTo>
                  <a:lnTo>
                    <a:pt x="317" y="377"/>
                  </a:lnTo>
                  <a:lnTo>
                    <a:pt x="339" y="379"/>
                  </a:lnTo>
                  <a:lnTo>
                    <a:pt x="357" y="385"/>
                  </a:lnTo>
                  <a:lnTo>
                    <a:pt x="374" y="393"/>
                  </a:lnTo>
                  <a:lnTo>
                    <a:pt x="381" y="400"/>
                  </a:lnTo>
                  <a:lnTo>
                    <a:pt x="388" y="406"/>
                  </a:lnTo>
                  <a:lnTo>
                    <a:pt x="399" y="423"/>
                  </a:lnTo>
                  <a:lnTo>
                    <a:pt x="402" y="433"/>
                  </a:lnTo>
                  <a:lnTo>
                    <a:pt x="405" y="443"/>
                  </a:lnTo>
                  <a:lnTo>
                    <a:pt x="406" y="469"/>
                  </a:lnTo>
                  <a:lnTo>
                    <a:pt x="403" y="497"/>
                  </a:lnTo>
                  <a:lnTo>
                    <a:pt x="394" y="539"/>
                  </a:lnTo>
                  <a:lnTo>
                    <a:pt x="392" y="558"/>
                  </a:lnTo>
                  <a:lnTo>
                    <a:pt x="390" y="575"/>
                  </a:lnTo>
                  <a:lnTo>
                    <a:pt x="391" y="591"/>
                  </a:lnTo>
                  <a:lnTo>
                    <a:pt x="392" y="605"/>
                  </a:lnTo>
                  <a:lnTo>
                    <a:pt x="395" y="617"/>
                  </a:lnTo>
                  <a:lnTo>
                    <a:pt x="400" y="629"/>
                  </a:lnTo>
                  <a:lnTo>
                    <a:pt x="406" y="639"/>
                  </a:lnTo>
                  <a:lnTo>
                    <a:pt x="414" y="647"/>
                  </a:lnTo>
                  <a:lnTo>
                    <a:pt x="432" y="662"/>
                  </a:lnTo>
                  <a:lnTo>
                    <a:pt x="444" y="668"/>
                  </a:lnTo>
                  <a:lnTo>
                    <a:pt x="457" y="672"/>
                  </a:lnTo>
                  <a:lnTo>
                    <a:pt x="487" y="678"/>
                  </a:lnTo>
                  <a:lnTo>
                    <a:pt x="521" y="680"/>
                  </a:lnTo>
                  <a:lnTo>
                    <a:pt x="576" y="679"/>
                  </a:lnTo>
                  <a:lnTo>
                    <a:pt x="569" y="670"/>
                  </a:lnTo>
                  <a:lnTo>
                    <a:pt x="563" y="658"/>
                  </a:lnTo>
                  <a:lnTo>
                    <a:pt x="556" y="642"/>
                  </a:lnTo>
                  <a:lnTo>
                    <a:pt x="551" y="620"/>
                  </a:lnTo>
                  <a:lnTo>
                    <a:pt x="549" y="607"/>
                  </a:lnTo>
                  <a:lnTo>
                    <a:pt x="548" y="593"/>
                  </a:lnTo>
                  <a:lnTo>
                    <a:pt x="548" y="560"/>
                  </a:lnTo>
                  <a:lnTo>
                    <a:pt x="552" y="523"/>
                  </a:lnTo>
                  <a:lnTo>
                    <a:pt x="556" y="501"/>
                  </a:lnTo>
                  <a:lnTo>
                    <a:pt x="559" y="478"/>
                  </a:lnTo>
                  <a:lnTo>
                    <a:pt x="561" y="457"/>
                  </a:lnTo>
                  <a:lnTo>
                    <a:pt x="559" y="436"/>
                  </a:lnTo>
                  <a:lnTo>
                    <a:pt x="556" y="416"/>
                  </a:lnTo>
                  <a:lnTo>
                    <a:pt x="551" y="398"/>
                  </a:lnTo>
                  <a:lnTo>
                    <a:pt x="543" y="380"/>
                  </a:lnTo>
                  <a:lnTo>
                    <a:pt x="533" y="364"/>
                  </a:lnTo>
                  <a:lnTo>
                    <a:pt x="523" y="349"/>
                  </a:lnTo>
                  <a:lnTo>
                    <a:pt x="509" y="334"/>
                  </a:lnTo>
                  <a:lnTo>
                    <a:pt x="494" y="322"/>
                  </a:lnTo>
                  <a:lnTo>
                    <a:pt x="478" y="312"/>
                  </a:lnTo>
                  <a:lnTo>
                    <a:pt x="460" y="303"/>
                  </a:lnTo>
                  <a:lnTo>
                    <a:pt x="440" y="295"/>
                  </a:lnTo>
                  <a:lnTo>
                    <a:pt x="418" y="290"/>
                  </a:lnTo>
                  <a:lnTo>
                    <a:pt x="395" y="286"/>
                  </a:lnTo>
                  <a:lnTo>
                    <a:pt x="370" y="285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11111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7C161B"/>
                </a:buClr>
                <a:buFontTx/>
                <a:buChar char="•"/>
                <a:defRPr/>
              </a:pPr>
              <a:endParaRPr lang="fi-FI" b="0">
                <a:solidFill>
                  <a:srgbClr val="7E080E"/>
                </a:solidFill>
                <a:latin typeface="Verdana" pitchFamily="-64" charset="0"/>
                <a:ea typeface="ＭＳ Ｐゴシック" pitchFamily="-64" charset="-128"/>
                <a:cs typeface="+mn-cs"/>
              </a:endParaRPr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8483422" y="6348925"/>
              <a:ext cx="65875" cy="22512"/>
            </a:xfrm>
            <a:custGeom>
              <a:avLst/>
              <a:gdLst>
                <a:gd name="T0" fmla="*/ 2147483647 w 292"/>
                <a:gd name="T1" fmla="*/ 0 h 100"/>
                <a:gd name="T2" fmla="*/ 2147483647 w 292"/>
                <a:gd name="T3" fmla="*/ 0 h 100"/>
                <a:gd name="T4" fmla="*/ 0 w 292"/>
                <a:gd name="T5" fmla="*/ 2147483647 h 100"/>
                <a:gd name="T6" fmla="*/ 2147483647 w 292"/>
                <a:gd name="T7" fmla="*/ 2147483647 h 100"/>
                <a:gd name="T8" fmla="*/ 2147483647 w 292"/>
                <a:gd name="T9" fmla="*/ 0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2" h="100">
                  <a:moveTo>
                    <a:pt x="292" y="0"/>
                  </a:moveTo>
                  <a:lnTo>
                    <a:pt x="20" y="0"/>
                  </a:lnTo>
                  <a:lnTo>
                    <a:pt x="0" y="100"/>
                  </a:lnTo>
                  <a:lnTo>
                    <a:pt x="273" y="100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11111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7C161B"/>
                </a:buClr>
                <a:buFontTx/>
                <a:buChar char="•"/>
                <a:defRPr/>
              </a:pPr>
              <a:endParaRPr lang="fi-FI" b="0">
                <a:solidFill>
                  <a:srgbClr val="7E080E"/>
                </a:solidFill>
                <a:latin typeface="Verdana" pitchFamily="-64" charset="0"/>
                <a:ea typeface="ＭＳ Ｐゴシック" pitchFamily="-64" charset="-128"/>
                <a:cs typeface="+mn-cs"/>
              </a:endParaRPr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auto">
            <a:xfrm>
              <a:off x="8475389" y="6384301"/>
              <a:ext cx="67481" cy="24119"/>
            </a:xfrm>
            <a:custGeom>
              <a:avLst/>
              <a:gdLst>
                <a:gd name="T0" fmla="*/ 2147483647 w 292"/>
                <a:gd name="T1" fmla="*/ 0 h 100"/>
                <a:gd name="T2" fmla="*/ 2147483647 w 292"/>
                <a:gd name="T3" fmla="*/ 0 h 100"/>
                <a:gd name="T4" fmla="*/ 0 w 292"/>
                <a:gd name="T5" fmla="*/ 2147483647 h 100"/>
                <a:gd name="T6" fmla="*/ 2147483647 w 292"/>
                <a:gd name="T7" fmla="*/ 2147483647 h 100"/>
                <a:gd name="T8" fmla="*/ 2147483647 w 292"/>
                <a:gd name="T9" fmla="*/ 0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2" h="100">
                  <a:moveTo>
                    <a:pt x="292" y="0"/>
                  </a:moveTo>
                  <a:lnTo>
                    <a:pt x="18" y="0"/>
                  </a:lnTo>
                  <a:lnTo>
                    <a:pt x="0" y="100"/>
                  </a:lnTo>
                  <a:lnTo>
                    <a:pt x="272" y="100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11111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7C161B"/>
                </a:buClr>
                <a:buFontTx/>
                <a:buChar char="•"/>
                <a:defRPr/>
              </a:pPr>
              <a:endParaRPr lang="fi-FI" b="0">
                <a:solidFill>
                  <a:srgbClr val="7E080E"/>
                </a:solidFill>
                <a:latin typeface="Verdana" pitchFamily="-64" charset="0"/>
                <a:ea typeface="ＭＳ Ｐゴシック" pitchFamily="-64" charset="-128"/>
                <a:cs typeface="+mn-cs"/>
              </a:endParaRPr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8509129" y="6308725"/>
              <a:ext cx="122109" cy="154366"/>
            </a:xfrm>
            <a:custGeom>
              <a:avLst/>
              <a:gdLst>
                <a:gd name="T0" fmla="*/ 2147483647 w 541"/>
                <a:gd name="T1" fmla="*/ 0 h 679"/>
                <a:gd name="T2" fmla="*/ 2147483647 w 541"/>
                <a:gd name="T3" fmla="*/ 0 h 679"/>
                <a:gd name="T4" fmla="*/ 2147483647 w 541"/>
                <a:gd name="T5" fmla="*/ 2147483647 h 679"/>
                <a:gd name="T6" fmla="*/ 2147483647 w 541"/>
                <a:gd name="T7" fmla="*/ 2147483647 h 679"/>
                <a:gd name="T8" fmla="*/ 2147483647 w 541"/>
                <a:gd name="T9" fmla="*/ 2147483647 h 679"/>
                <a:gd name="T10" fmla="*/ 2147483647 w 541"/>
                <a:gd name="T11" fmla="*/ 2147483647 h 679"/>
                <a:gd name="T12" fmla="*/ 2147483647 w 541"/>
                <a:gd name="T13" fmla="*/ 2147483647 h 679"/>
                <a:gd name="T14" fmla="*/ 2147483647 w 541"/>
                <a:gd name="T15" fmla="*/ 2147483647 h 679"/>
                <a:gd name="T16" fmla="*/ 2147483647 w 541"/>
                <a:gd name="T17" fmla="*/ 2147483647 h 679"/>
                <a:gd name="T18" fmla="*/ 2147483647 w 541"/>
                <a:gd name="T19" fmla="*/ 2147483647 h 679"/>
                <a:gd name="T20" fmla="*/ 2147483647 w 541"/>
                <a:gd name="T21" fmla="*/ 2147483647 h 679"/>
                <a:gd name="T22" fmla="*/ 2147483647 w 541"/>
                <a:gd name="T23" fmla="*/ 2147483647 h 679"/>
                <a:gd name="T24" fmla="*/ 2147483647 w 541"/>
                <a:gd name="T25" fmla="*/ 2147483647 h 679"/>
                <a:gd name="T26" fmla="*/ 2147483647 w 541"/>
                <a:gd name="T27" fmla="*/ 2147483647 h 679"/>
                <a:gd name="T28" fmla="*/ 2147483647 w 541"/>
                <a:gd name="T29" fmla="*/ 2147483647 h 679"/>
                <a:gd name="T30" fmla="*/ 2147483647 w 541"/>
                <a:gd name="T31" fmla="*/ 2147483647 h 679"/>
                <a:gd name="T32" fmla="*/ 2147483647 w 541"/>
                <a:gd name="T33" fmla="*/ 2147483647 h 679"/>
                <a:gd name="T34" fmla="*/ 2147483647 w 541"/>
                <a:gd name="T35" fmla="*/ 2147483647 h 679"/>
                <a:gd name="T36" fmla="*/ 2147483647 w 541"/>
                <a:gd name="T37" fmla="*/ 2147483647 h 679"/>
                <a:gd name="T38" fmla="*/ 2147483647 w 541"/>
                <a:gd name="T39" fmla="*/ 2147483647 h 679"/>
                <a:gd name="T40" fmla="*/ 2147483647 w 541"/>
                <a:gd name="T41" fmla="*/ 2147483647 h 679"/>
                <a:gd name="T42" fmla="*/ 0 w 541"/>
                <a:gd name="T43" fmla="*/ 2147483647 h 679"/>
                <a:gd name="T44" fmla="*/ 2147483647 w 541"/>
                <a:gd name="T45" fmla="*/ 2147483647 h 679"/>
                <a:gd name="T46" fmla="*/ 2147483647 w 541"/>
                <a:gd name="T47" fmla="*/ 2147483647 h 679"/>
                <a:gd name="T48" fmla="*/ 2147483647 w 541"/>
                <a:gd name="T49" fmla="*/ 2147483647 h 679"/>
                <a:gd name="T50" fmla="*/ 2147483647 w 541"/>
                <a:gd name="T51" fmla="*/ 2147483647 h 679"/>
                <a:gd name="T52" fmla="*/ 2147483647 w 541"/>
                <a:gd name="T53" fmla="*/ 2147483647 h 679"/>
                <a:gd name="T54" fmla="*/ 2147483647 w 541"/>
                <a:gd name="T55" fmla="*/ 2147483647 h 679"/>
                <a:gd name="T56" fmla="*/ 2147483647 w 541"/>
                <a:gd name="T57" fmla="*/ 2147483647 h 679"/>
                <a:gd name="T58" fmla="*/ 2147483647 w 541"/>
                <a:gd name="T59" fmla="*/ 2147483647 h 679"/>
                <a:gd name="T60" fmla="*/ 2147483647 w 541"/>
                <a:gd name="T61" fmla="*/ 2147483647 h 679"/>
                <a:gd name="T62" fmla="*/ 2147483647 w 541"/>
                <a:gd name="T63" fmla="*/ 2147483647 h 679"/>
                <a:gd name="T64" fmla="*/ 2147483647 w 541"/>
                <a:gd name="T65" fmla="*/ 2147483647 h 679"/>
                <a:gd name="T66" fmla="*/ 2147483647 w 541"/>
                <a:gd name="T67" fmla="*/ 2147483647 h 679"/>
                <a:gd name="T68" fmla="*/ 2147483647 w 541"/>
                <a:gd name="T69" fmla="*/ 2147483647 h 679"/>
                <a:gd name="T70" fmla="*/ 2147483647 w 541"/>
                <a:gd name="T71" fmla="*/ 2147483647 h 679"/>
                <a:gd name="T72" fmla="*/ 2147483647 w 541"/>
                <a:gd name="T73" fmla="*/ 2147483647 h 679"/>
                <a:gd name="T74" fmla="*/ 2147483647 w 541"/>
                <a:gd name="T75" fmla="*/ 2147483647 h 679"/>
                <a:gd name="T76" fmla="*/ 2147483647 w 541"/>
                <a:gd name="T77" fmla="*/ 2147483647 h 679"/>
                <a:gd name="T78" fmla="*/ 2147483647 w 541"/>
                <a:gd name="T79" fmla="*/ 2147483647 h 679"/>
                <a:gd name="T80" fmla="*/ 2147483647 w 541"/>
                <a:gd name="T81" fmla="*/ 2147483647 h 679"/>
                <a:gd name="T82" fmla="*/ 2147483647 w 541"/>
                <a:gd name="T83" fmla="*/ 2147483647 h 679"/>
                <a:gd name="T84" fmla="*/ 2147483647 w 541"/>
                <a:gd name="T85" fmla="*/ 2147483647 h 679"/>
                <a:gd name="T86" fmla="*/ 2147483647 w 541"/>
                <a:gd name="T87" fmla="*/ 2147483647 h 679"/>
                <a:gd name="T88" fmla="*/ 2147483647 w 541"/>
                <a:gd name="T89" fmla="*/ 2147483647 h 679"/>
                <a:gd name="T90" fmla="*/ 2147483647 w 541"/>
                <a:gd name="T91" fmla="*/ 2147483647 h 679"/>
                <a:gd name="T92" fmla="*/ 2147483647 w 541"/>
                <a:gd name="T93" fmla="*/ 0 h 67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541" h="679">
                  <a:moveTo>
                    <a:pt x="541" y="0"/>
                  </a:moveTo>
                  <a:lnTo>
                    <a:pt x="388" y="0"/>
                  </a:lnTo>
                  <a:lnTo>
                    <a:pt x="298" y="467"/>
                  </a:lnTo>
                  <a:lnTo>
                    <a:pt x="295" y="483"/>
                  </a:lnTo>
                  <a:lnTo>
                    <a:pt x="289" y="497"/>
                  </a:lnTo>
                  <a:lnTo>
                    <a:pt x="284" y="509"/>
                  </a:lnTo>
                  <a:lnTo>
                    <a:pt x="277" y="521"/>
                  </a:lnTo>
                  <a:lnTo>
                    <a:pt x="270" y="532"/>
                  </a:lnTo>
                  <a:lnTo>
                    <a:pt x="261" y="542"/>
                  </a:lnTo>
                  <a:lnTo>
                    <a:pt x="251" y="550"/>
                  </a:lnTo>
                  <a:lnTo>
                    <a:pt x="241" y="558"/>
                  </a:lnTo>
                  <a:lnTo>
                    <a:pt x="231" y="566"/>
                  </a:lnTo>
                  <a:lnTo>
                    <a:pt x="220" y="571"/>
                  </a:lnTo>
                  <a:lnTo>
                    <a:pt x="197" y="580"/>
                  </a:lnTo>
                  <a:lnTo>
                    <a:pt x="173" y="585"/>
                  </a:lnTo>
                  <a:lnTo>
                    <a:pt x="148" y="587"/>
                  </a:lnTo>
                  <a:lnTo>
                    <a:pt x="118" y="584"/>
                  </a:lnTo>
                  <a:lnTo>
                    <a:pt x="103" y="581"/>
                  </a:lnTo>
                  <a:lnTo>
                    <a:pt x="89" y="576"/>
                  </a:lnTo>
                  <a:lnTo>
                    <a:pt x="73" y="569"/>
                  </a:lnTo>
                  <a:lnTo>
                    <a:pt x="59" y="559"/>
                  </a:lnTo>
                  <a:lnTo>
                    <a:pt x="0" y="622"/>
                  </a:lnTo>
                  <a:lnTo>
                    <a:pt x="14" y="634"/>
                  </a:lnTo>
                  <a:lnTo>
                    <a:pt x="32" y="646"/>
                  </a:lnTo>
                  <a:lnTo>
                    <a:pt x="50" y="656"/>
                  </a:lnTo>
                  <a:lnTo>
                    <a:pt x="72" y="664"/>
                  </a:lnTo>
                  <a:lnTo>
                    <a:pt x="96" y="670"/>
                  </a:lnTo>
                  <a:lnTo>
                    <a:pt x="121" y="676"/>
                  </a:lnTo>
                  <a:lnTo>
                    <a:pt x="148" y="679"/>
                  </a:lnTo>
                  <a:lnTo>
                    <a:pt x="177" y="679"/>
                  </a:lnTo>
                  <a:lnTo>
                    <a:pt x="203" y="678"/>
                  </a:lnTo>
                  <a:lnTo>
                    <a:pt x="229" y="676"/>
                  </a:lnTo>
                  <a:lnTo>
                    <a:pt x="254" y="670"/>
                  </a:lnTo>
                  <a:lnTo>
                    <a:pt x="278" y="663"/>
                  </a:lnTo>
                  <a:lnTo>
                    <a:pt x="301" y="654"/>
                  </a:lnTo>
                  <a:lnTo>
                    <a:pt x="322" y="643"/>
                  </a:lnTo>
                  <a:lnTo>
                    <a:pt x="342" y="631"/>
                  </a:lnTo>
                  <a:lnTo>
                    <a:pt x="361" y="617"/>
                  </a:lnTo>
                  <a:lnTo>
                    <a:pt x="378" y="603"/>
                  </a:lnTo>
                  <a:lnTo>
                    <a:pt x="393" y="585"/>
                  </a:lnTo>
                  <a:lnTo>
                    <a:pt x="408" y="568"/>
                  </a:lnTo>
                  <a:lnTo>
                    <a:pt x="420" y="549"/>
                  </a:lnTo>
                  <a:lnTo>
                    <a:pt x="430" y="529"/>
                  </a:lnTo>
                  <a:lnTo>
                    <a:pt x="440" y="508"/>
                  </a:lnTo>
                  <a:lnTo>
                    <a:pt x="447" y="486"/>
                  </a:lnTo>
                  <a:lnTo>
                    <a:pt x="452" y="464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11111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7C161B"/>
                </a:buClr>
                <a:buFontTx/>
                <a:buChar char="•"/>
                <a:defRPr/>
              </a:pPr>
              <a:endParaRPr lang="fi-FI" b="0">
                <a:solidFill>
                  <a:srgbClr val="7E080E"/>
                </a:solidFill>
                <a:latin typeface="Verdana" pitchFamily="-64" charset="0"/>
                <a:ea typeface="ＭＳ Ｐゴシック" pitchFamily="-64" charset="-128"/>
                <a:cs typeface="+mn-cs"/>
              </a:endParaRPr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7236627" y="6373044"/>
              <a:ext cx="297239" cy="184919"/>
            </a:xfrm>
            <a:custGeom>
              <a:avLst/>
              <a:gdLst>
                <a:gd name="T0" fmla="*/ 2147483647 w 1319"/>
                <a:gd name="T1" fmla="*/ 2147483647 h 810"/>
                <a:gd name="T2" fmla="*/ 2147483647 w 1319"/>
                <a:gd name="T3" fmla="*/ 2147483647 h 810"/>
                <a:gd name="T4" fmla="*/ 2147483647 w 1319"/>
                <a:gd name="T5" fmla="*/ 2147483647 h 810"/>
                <a:gd name="T6" fmla="*/ 2147483647 w 1319"/>
                <a:gd name="T7" fmla="*/ 2147483647 h 810"/>
                <a:gd name="T8" fmla="*/ 2147483647 w 1319"/>
                <a:gd name="T9" fmla="*/ 2147483647 h 810"/>
                <a:gd name="T10" fmla="*/ 2147483647 w 1319"/>
                <a:gd name="T11" fmla="*/ 2147483647 h 810"/>
                <a:gd name="T12" fmla="*/ 2147483647 w 1319"/>
                <a:gd name="T13" fmla="*/ 2147483647 h 810"/>
                <a:gd name="T14" fmla="*/ 2147483647 w 1319"/>
                <a:gd name="T15" fmla="*/ 2147483647 h 810"/>
                <a:gd name="T16" fmla="*/ 2147483647 w 1319"/>
                <a:gd name="T17" fmla="*/ 2147483647 h 810"/>
                <a:gd name="T18" fmla="*/ 2147483647 w 1319"/>
                <a:gd name="T19" fmla="*/ 2147483647 h 810"/>
                <a:gd name="T20" fmla="*/ 2147483647 w 1319"/>
                <a:gd name="T21" fmla="*/ 0 h 810"/>
                <a:gd name="T22" fmla="*/ 2147483647 w 1319"/>
                <a:gd name="T23" fmla="*/ 2147483647 h 810"/>
                <a:gd name="T24" fmla="*/ 2147483647 w 1319"/>
                <a:gd name="T25" fmla="*/ 2147483647 h 810"/>
                <a:gd name="T26" fmla="*/ 2147483647 w 1319"/>
                <a:gd name="T27" fmla="*/ 2147483647 h 810"/>
                <a:gd name="T28" fmla="*/ 2147483647 w 1319"/>
                <a:gd name="T29" fmla="*/ 2147483647 h 810"/>
                <a:gd name="T30" fmla="*/ 2147483647 w 1319"/>
                <a:gd name="T31" fmla="*/ 2147483647 h 810"/>
                <a:gd name="T32" fmla="*/ 2147483647 w 1319"/>
                <a:gd name="T33" fmla="*/ 2147483647 h 810"/>
                <a:gd name="T34" fmla="*/ 2147483647 w 1319"/>
                <a:gd name="T35" fmla="*/ 2147483647 h 810"/>
                <a:gd name="T36" fmla="*/ 2147483647 w 1319"/>
                <a:gd name="T37" fmla="*/ 2147483647 h 810"/>
                <a:gd name="T38" fmla="*/ 2147483647 w 1319"/>
                <a:gd name="T39" fmla="*/ 2147483647 h 810"/>
                <a:gd name="T40" fmla="*/ 2147483647 w 1319"/>
                <a:gd name="T41" fmla="*/ 2147483647 h 810"/>
                <a:gd name="T42" fmla="*/ 2147483647 w 1319"/>
                <a:gd name="T43" fmla="*/ 2147483647 h 810"/>
                <a:gd name="T44" fmla="*/ 2147483647 w 1319"/>
                <a:gd name="T45" fmla="*/ 2147483647 h 810"/>
                <a:gd name="T46" fmla="*/ 2147483647 w 1319"/>
                <a:gd name="T47" fmla="*/ 2147483647 h 810"/>
                <a:gd name="T48" fmla="*/ 2147483647 w 1319"/>
                <a:gd name="T49" fmla="*/ 2147483647 h 810"/>
                <a:gd name="T50" fmla="*/ 2147483647 w 1319"/>
                <a:gd name="T51" fmla="*/ 2147483647 h 810"/>
                <a:gd name="T52" fmla="*/ 2147483647 w 1319"/>
                <a:gd name="T53" fmla="*/ 2147483647 h 810"/>
                <a:gd name="T54" fmla="*/ 2147483647 w 1319"/>
                <a:gd name="T55" fmla="*/ 2147483647 h 810"/>
                <a:gd name="T56" fmla="*/ 2147483647 w 1319"/>
                <a:gd name="T57" fmla="*/ 2147483647 h 810"/>
                <a:gd name="T58" fmla="*/ 2147483647 w 1319"/>
                <a:gd name="T59" fmla="*/ 2147483647 h 810"/>
                <a:gd name="T60" fmla="*/ 2147483647 w 1319"/>
                <a:gd name="T61" fmla="*/ 2147483647 h 810"/>
                <a:gd name="T62" fmla="*/ 2147483647 w 1319"/>
                <a:gd name="T63" fmla="*/ 2147483647 h 810"/>
                <a:gd name="T64" fmla="*/ 2147483647 w 1319"/>
                <a:gd name="T65" fmla="*/ 2147483647 h 810"/>
                <a:gd name="T66" fmla="*/ 2147483647 w 1319"/>
                <a:gd name="T67" fmla="*/ 2147483647 h 810"/>
                <a:gd name="T68" fmla="*/ 2147483647 w 1319"/>
                <a:gd name="T69" fmla="*/ 2147483647 h 810"/>
                <a:gd name="T70" fmla="*/ 2147483647 w 1319"/>
                <a:gd name="T71" fmla="*/ 2147483647 h 810"/>
                <a:gd name="T72" fmla="*/ 2147483647 w 1319"/>
                <a:gd name="T73" fmla="*/ 2147483647 h 810"/>
                <a:gd name="T74" fmla="*/ 2147483647 w 1319"/>
                <a:gd name="T75" fmla="*/ 2147483647 h 810"/>
                <a:gd name="T76" fmla="*/ 2147483647 w 1319"/>
                <a:gd name="T77" fmla="*/ 2147483647 h 810"/>
                <a:gd name="T78" fmla="*/ 2147483647 w 1319"/>
                <a:gd name="T79" fmla="*/ 2147483647 h 810"/>
                <a:gd name="T80" fmla="*/ 2147483647 w 1319"/>
                <a:gd name="T81" fmla="*/ 2147483647 h 810"/>
                <a:gd name="T82" fmla="*/ 2147483647 w 1319"/>
                <a:gd name="T83" fmla="*/ 2147483647 h 810"/>
                <a:gd name="T84" fmla="*/ 2147483647 w 1319"/>
                <a:gd name="T85" fmla="*/ 2147483647 h 810"/>
                <a:gd name="T86" fmla="*/ 2147483647 w 1319"/>
                <a:gd name="T87" fmla="*/ 2147483647 h 810"/>
                <a:gd name="T88" fmla="*/ 2147483647 w 1319"/>
                <a:gd name="T89" fmla="*/ 2147483647 h 810"/>
                <a:gd name="T90" fmla="*/ 2147483647 w 1319"/>
                <a:gd name="T91" fmla="*/ 2147483647 h 810"/>
                <a:gd name="T92" fmla="*/ 2147483647 w 1319"/>
                <a:gd name="T93" fmla="*/ 2147483647 h 810"/>
                <a:gd name="T94" fmla="*/ 2147483647 w 1319"/>
                <a:gd name="T95" fmla="*/ 2147483647 h 810"/>
                <a:gd name="T96" fmla="*/ 2147483647 w 1319"/>
                <a:gd name="T97" fmla="*/ 2147483647 h 810"/>
                <a:gd name="T98" fmla="*/ 2147483647 w 1319"/>
                <a:gd name="T99" fmla="*/ 2147483647 h 810"/>
                <a:gd name="T100" fmla="*/ 2147483647 w 1319"/>
                <a:gd name="T101" fmla="*/ 2147483647 h 810"/>
                <a:gd name="T102" fmla="*/ 2147483647 w 1319"/>
                <a:gd name="T103" fmla="*/ 2147483647 h 810"/>
                <a:gd name="T104" fmla="*/ 2147483647 w 1319"/>
                <a:gd name="T105" fmla="*/ 2147483647 h 810"/>
                <a:gd name="T106" fmla="*/ 2147483647 w 1319"/>
                <a:gd name="T107" fmla="*/ 2147483647 h 810"/>
                <a:gd name="T108" fmla="*/ 2147483647 w 1319"/>
                <a:gd name="T109" fmla="*/ 2147483647 h 810"/>
                <a:gd name="T110" fmla="*/ 2147483647 w 1319"/>
                <a:gd name="T111" fmla="*/ 2147483647 h 810"/>
                <a:gd name="T112" fmla="*/ 2147483647 w 1319"/>
                <a:gd name="T113" fmla="*/ 2147483647 h 810"/>
                <a:gd name="T114" fmla="*/ 2147483647 w 1319"/>
                <a:gd name="T115" fmla="*/ 2147483647 h 810"/>
                <a:gd name="T116" fmla="*/ 2147483647 w 1319"/>
                <a:gd name="T117" fmla="*/ 0 h 81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319" h="810">
                  <a:moveTo>
                    <a:pt x="1096" y="0"/>
                  </a:moveTo>
                  <a:lnTo>
                    <a:pt x="1075" y="1"/>
                  </a:lnTo>
                  <a:lnTo>
                    <a:pt x="1064" y="1"/>
                  </a:lnTo>
                  <a:lnTo>
                    <a:pt x="1053" y="2"/>
                  </a:lnTo>
                  <a:lnTo>
                    <a:pt x="1032" y="5"/>
                  </a:lnTo>
                  <a:lnTo>
                    <a:pt x="1013" y="9"/>
                  </a:lnTo>
                  <a:lnTo>
                    <a:pt x="1003" y="11"/>
                  </a:lnTo>
                  <a:lnTo>
                    <a:pt x="993" y="13"/>
                  </a:lnTo>
                  <a:lnTo>
                    <a:pt x="984" y="16"/>
                  </a:lnTo>
                  <a:lnTo>
                    <a:pt x="975" y="20"/>
                  </a:lnTo>
                  <a:lnTo>
                    <a:pt x="957" y="26"/>
                  </a:lnTo>
                  <a:lnTo>
                    <a:pt x="940" y="34"/>
                  </a:lnTo>
                  <a:lnTo>
                    <a:pt x="924" y="42"/>
                  </a:lnTo>
                  <a:lnTo>
                    <a:pt x="908" y="51"/>
                  </a:lnTo>
                  <a:lnTo>
                    <a:pt x="893" y="61"/>
                  </a:lnTo>
                  <a:lnTo>
                    <a:pt x="878" y="72"/>
                  </a:lnTo>
                  <a:lnTo>
                    <a:pt x="864" y="84"/>
                  </a:lnTo>
                  <a:lnTo>
                    <a:pt x="857" y="89"/>
                  </a:lnTo>
                  <a:lnTo>
                    <a:pt x="851" y="96"/>
                  </a:lnTo>
                  <a:lnTo>
                    <a:pt x="838" y="109"/>
                  </a:lnTo>
                  <a:lnTo>
                    <a:pt x="825" y="122"/>
                  </a:lnTo>
                  <a:lnTo>
                    <a:pt x="824" y="117"/>
                  </a:lnTo>
                  <a:lnTo>
                    <a:pt x="823" y="110"/>
                  </a:lnTo>
                  <a:lnTo>
                    <a:pt x="820" y="99"/>
                  </a:lnTo>
                  <a:lnTo>
                    <a:pt x="818" y="94"/>
                  </a:lnTo>
                  <a:lnTo>
                    <a:pt x="816" y="88"/>
                  </a:lnTo>
                  <a:lnTo>
                    <a:pt x="811" y="77"/>
                  </a:lnTo>
                  <a:lnTo>
                    <a:pt x="804" y="69"/>
                  </a:lnTo>
                  <a:lnTo>
                    <a:pt x="798" y="59"/>
                  </a:lnTo>
                  <a:lnTo>
                    <a:pt x="793" y="54"/>
                  </a:lnTo>
                  <a:lnTo>
                    <a:pt x="789" y="51"/>
                  </a:lnTo>
                  <a:lnTo>
                    <a:pt x="785" y="47"/>
                  </a:lnTo>
                  <a:lnTo>
                    <a:pt x="780" y="44"/>
                  </a:lnTo>
                  <a:lnTo>
                    <a:pt x="770" y="36"/>
                  </a:lnTo>
                  <a:lnTo>
                    <a:pt x="761" y="29"/>
                  </a:lnTo>
                  <a:lnTo>
                    <a:pt x="750" y="24"/>
                  </a:lnTo>
                  <a:lnTo>
                    <a:pt x="739" y="18"/>
                  </a:lnTo>
                  <a:lnTo>
                    <a:pt x="727" y="14"/>
                  </a:lnTo>
                  <a:lnTo>
                    <a:pt x="716" y="10"/>
                  </a:lnTo>
                  <a:lnTo>
                    <a:pt x="704" y="6"/>
                  </a:lnTo>
                  <a:lnTo>
                    <a:pt x="692" y="4"/>
                  </a:lnTo>
                  <a:lnTo>
                    <a:pt x="677" y="2"/>
                  </a:lnTo>
                  <a:lnTo>
                    <a:pt x="657" y="1"/>
                  </a:lnTo>
                  <a:lnTo>
                    <a:pt x="634" y="0"/>
                  </a:lnTo>
                  <a:lnTo>
                    <a:pt x="603" y="0"/>
                  </a:lnTo>
                  <a:lnTo>
                    <a:pt x="581" y="1"/>
                  </a:lnTo>
                  <a:lnTo>
                    <a:pt x="570" y="1"/>
                  </a:lnTo>
                  <a:lnTo>
                    <a:pt x="561" y="2"/>
                  </a:lnTo>
                  <a:lnTo>
                    <a:pt x="540" y="4"/>
                  </a:lnTo>
                  <a:lnTo>
                    <a:pt x="521" y="9"/>
                  </a:lnTo>
                  <a:lnTo>
                    <a:pt x="502" y="13"/>
                  </a:lnTo>
                  <a:lnTo>
                    <a:pt x="485" y="18"/>
                  </a:lnTo>
                  <a:lnTo>
                    <a:pt x="467" y="24"/>
                  </a:lnTo>
                  <a:lnTo>
                    <a:pt x="451" y="32"/>
                  </a:lnTo>
                  <a:lnTo>
                    <a:pt x="435" y="39"/>
                  </a:lnTo>
                  <a:lnTo>
                    <a:pt x="419" y="48"/>
                  </a:lnTo>
                  <a:lnTo>
                    <a:pt x="404" y="58"/>
                  </a:lnTo>
                  <a:lnTo>
                    <a:pt x="390" y="68"/>
                  </a:lnTo>
                  <a:lnTo>
                    <a:pt x="376" y="78"/>
                  </a:lnTo>
                  <a:lnTo>
                    <a:pt x="363" y="89"/>
                  </a:lnTo>
                  <a:lnTo>
                    <a:pt x="350" y="102"/>
                  </a:lnTo>
                  <a:lnTo>
                    <a:pt x="338" y="114"/>
                  </a:lnTo>
                  <a:lnTo>
                    <a:pt x="359" y="8"/>
                  </a:lnTo>
                  <a:lnTo>
                    <a:pt x="154" y="8"/>
                  </a:lnTo>
                  <a:lnTo>
                    <a:pt x="0" y="810"/>
                  </a:lnTo>
                  <a:lnTo>
                    <a:pt x="204" y="810"/>
                  </a:lnTo>
                  <a:lnTo>
                    <a:pt x="303" y="294"/>
                  </a:lnTo>
                  <a:lnTo>
                    <a:pt x="309" y="274"/>
                  </a:lnTo>
                  <a:lnTo>
                    <a:pt x="314" y="255"/>
                  </a:lnTo>
                  <a:lnTo>
                    <a:pt x="320" y="239"/>
                  </a:lnTo>
                  <a:lnTo>
                    <a:pt x="326" y="223"/>
                  </a:lnTo>
                  <a:lnTo>
                    <a:pt x="330" y="217"/>
                  </a:lnTo>
                  <a:lnTo>
                    <a:pt x="334" y="210"/>
                  </a:lnTo>
                  <a:lnTo>
                    <a:pt x="341" y="197"/>
                  </a:lnTo>
                  <a:lnTo>
                    <a:pt x="350" y="186"/>
                  </a:lnTo>
                  <a:lnTo>
                    <a:pt x="360" y="177"/>
                  </a:lnTo>
                  <a:lnTo>
                    <a:pt x="365" y="172"/>
                  </a:lnTo>
                  <a:lnTo>
                    <a:pt x="369" y="168"/>
                  </a:lnTo>
                  <a:lnTo>
                    <a:pt x="381" y="159"/>
                  </a:lnTo>
                  <a:lnTo>
                    <a:pt x="393" y="151"/>
                  </a:lnTo>
                  <a:lnTo>
                    <a:pt x="406" y="144"/>
                  </a:lnTo>
                  <a:lnTo>
                    <a:pt x="421" y="137"/>
                  </a:lnTo>
                  <a:lnTo>
                    <a:pt x="436" y="131"/>
                  </a:lnTo>
                  <a:lnTo>
                    <a:pt x="471" y="118"/>
                  </a:lnTo>
                  <a:lnTo>
                    <a:pt x="481" y="113"/>
                  </a:lnTo>
                  <a:lnTo>
                    <a:pt x="491" y="110"/>
                  </a:lnTo>
                  <a:lnTo>
                    <a:pt x="512" y="107"/>
                  </a:lnTo>
                  <a:lnTo>
                    <a:pt x="522" y="106"/>
                  </a:lnTo>
                  <a:lnTo>
                    <a:pt x="532" y="105"/>
                  </a:lnTo>
                  <a:lnTo>
                    <a:pt x="551" y="104"/>
                  </a:lnTo>
                  <a:lnTo>
                    <a:pt x="561" y="104"/>
                  </a:lnTo>
                  <a:lnTo>
                    <a:pt x="569" y="105"/>
                  </a:lnTo>
                  <a:lnTo>
                    <a:pt x="577" y="106"/>
                  </a:lnTo>
                  <a:lnTo>
                    <a:pt x="585" y="107"/>
                  </a:lnTo>
                  <a:lnTo>
                    <a:pt x="597" y="110"/>
                  </a:lnTo>
                  <a:lnTo>
                    <a:pt x="602" y="112"/>
                  </a:lnTo>
                  <a:lnTo>
                    <a:pt x="607" y="115"/>
                  </a:lnTo>
                  <a:lnTo>
                    <a:pt x="611" y="119"/>
                  </a:lnTo>
                  <a:lnTo>
                    <a:pt x="613" y="121"/>
                  </a:lnTo>
                  <a:lnTo>
                    <a:pt x="614" y="123"/>
                  </a:lnTo>
                  <a:lnTo>
                    <a:pt x="617" y="127"/>
                  </a:lnTo>
                  <a:lnTo>
                    <a:pt x="619" y="133"/>
                  </a:lnTo>
                  <a:lnTo>
                    <a:pt x="620" y="138"/>
                  </a:lnTo>
                  <a:lnTo>
                    <a:pt x="620" y="145"/>
                  </a:lnTo>
                  <a:lnTo>
                    <a:pt x="620" y="151"/>
                  </a:lnTo>
                  <a:lnTo>
                    <a:pt x="618" y="159"/>
                  </a:lnTo>
                  <a:lnTo>
                    <a:pt x="618" y="165"/>
                  </a:lnTo>
                  <a:lnTo>
                    <a:pt x="617" y="165"/>
                  </a:lnTo>
                  <a:lnTo>
                    <a:pt x="493" y="810"/>
                  </a:lnTo>
                  <a:lnTo>
                    <a:pt x="698" y="810"/>
                  </a:lnTo>
                  <a:lnTo>
                    <a:pt x="791" y="326"/>
                  </a:lnTo>
                  <a:lnTo>
                    <a:pt x="794" y="310"/>
                  </a:lnTo>
                  <a:lnTo>
                    <a:pt x="799" y="288"/>
                  </a:lnTo>
                  <a:lnTo>
                    <a:pt x="804" y="268"/>
                  </a:lnTo>
                  <a:lnTo>
                    <a:pt x="810" y="250"/>
                  </a:lnTo>
                  <a:lnTo>
                    <a:pt x="813" y="241"/>
                  </a:lnTo>
                  <a:lnTo>
                    <a:pt x="816" y="233"/>
                  </a:lnTo>
                  <a:lnTo>
                    <a:pt x="824" y="218"/>
                  </a:lnTo>
                  <a:lnTo>
                    <a:pt x="831" y="205"/>
                  </a:lnTo>
                  <a:lnTo>
                    <a:pt x="836" y="198"/>
                  </a:lnTo>
                  <a:lnTo>
                    <a:pt x="840" y="193"/>
                  </a:lnTo>
                  <a:lnTo>
                    <a:pt x="844" y="187"/>
                  </a:lnTo>
                  <a:lnTo>
                    <a:pt x="850" y="182"/>
                  </a:lnTo>
                  <a:lnTo>
                    <a:pt x="855" y="177"/>
                  </a:lnTo>
                  <a:lnTo>
                    <a:pt x="861" y="171"/>
                  </a:lnTo>
                  <a:lnTo>
                    <a:pt x="871" y="162"/>
                  </a:lnTo>
                  <a:lnTo>
                    <a:pt x="884" y="154"/>
                  </a:lnTo>
                  <a:lnTo>
                    <a:pt x="898" y="146"/>
                  </a:lnTo>
                  <a:lnTo>
                    <a:pt x="913" y="138"/>
                  </a:lnTo>
                  <a:lnTo>
                    <a:pt x="920" y="135"/>
                  </a:lnTo>
                  <a:lnTo>
                    <a:pt x="929" y="132"/>
                  </a:lnTo>
                  <a:lnTo>
                    <a:pt x="946" y="124"/>
                  </a:lnTo>
                  <a:lnTo>
                    <a:pt x="965" y="118"/>
                  </a:lnTo>
                  <a:lnTo>
                    <a:pt x="975" y="113"/>
                  </a:lnTo>
                  <a:lnTo>
                    <a:pt x="986" y="110"/>
                  </a:lnTo>
                  <a:lnTo>
                    <a:pt x="1006" y="107"/>
                  </a:lnTo>
                  <a:lnTo>
                    <a:pt x="1016" y="106"/>
                  </a:lnTo>
                  <a:lnTo>
                    <a:pt x="1026" y="105"/>
                  </a:lnTo>
                  <a:lnTo>
                    <a:pt x="1045" y="104"/>
                  </a:lnTo>
                  <a:lnTo>
                    <a:pt x="1055" y="104"/>
                  </a:lnTo>
                  <a:lnTo>
                    <a:pt x="1064" y="105"/>
                  </a:lnTo>
                  <a:lnTo>
                    <a:pt x="1071" y="106"/>
                  </a:lnTo>
                  <a:lnTo>
                    <a:pt x="1079" y="107"/>
                  </a:lnTo>
                  <a:lnTo>
                    <a:pt x="1091" y="110"/>
                  </a:lnTo>
                  <a:lnTo>
                    <a:pt x="1096" y="112"/>
                  </a:lnTo>
                  <a:lnTo>
                    <a:pt x="1102" y="115"/>
                  </a:lnTo>
                  <a:lnTo>
                    <a:pt x="1105" y="119"/>
                  </a:lnTo>
                  <a:lnTo>
                    <a:pt x="1107" y="121"/>
                  </a:lnTo>
                  <a:lnTo>
                    <a:pt x="1108" y="123"/>
                  </a:lnTo>
                  <a:lnTo>
                    <a:pt x="1112" y="127"/>
                  </a:lnTo>
                  <a:lnTo>
                    <a:pt x="1113" y="133"/>
                  </a:lnTo>
                  <a:lnTo>
                    <a:pt x="1115" y="138"/>
                  </a:lnTo>
                  <a:lnTo>
                    <a:pt x="1115" y="145"/>
                  </a:lnTo>
                  <a:lnTo>
                    <a:pt x="1115" y="151"/>
                  </a:lnTo>
                  <a:lnTo>
                    <a:pt x="1113" y="159"/>
                  </a:lnTo>
                  <a:lnTo>
                    <a:pt x="1028" y="604"/>
                  </a:lnTo>
                  <a:lnTo>
                    <a:pt x="1026" y="616"/>
                  </a:lnTo>
                  <a:lnTo>
                    <a:pt x="1024" y="627"/>
                  </a:lnTo>
                  <a:lnTo>
                    <a:pt x="1022" y="650"/>
                  </a:lnTo>
                  <a:lnTo>
                    <a:pt x="1022" y="660"/>
                  </a:lnTo>
                  <a:lnTo>
                    <a:pt x="1022" y="670"/>
                  </a:lnTo>
                  <a:lnTo>
                    <a:pt x="1024" y="680"/>
                  </a:lnTo>
                  <a:lnTo>
                    <a:pt x="1026" y="689"/>
                  </a:lnTo>
                  <a:lnTo>
                    <a:pt x="1027" y="699"/>
                  </a:lnTo>
                  <a:lnTo>
                    <a:pt x="1029" y="708"/>
                  </a:lnTo>
                  <a:lnTo>
                    <a:pt x="1032" y="716"/>
                  </a:lnTo>
                  <a:lnTo>
                    <a:pt x="1036" y="725"/>
                  </a:lnTo>
                  <a:lnTo>
                    <a:pt x="1040" y="733"/>
                  </a:lnTo>
                  <a:lnTo>
                    <a:pt x="1043" y="740"/>
                  </a:lnTo>
                  <a:lnTo>
                    <a:pt x="1049" y="747"/>
                  </a:lnTo>
                  <a:lnTo>
                    <a:pt x="1053" y="753"/>
                  </a:lnTo>
                  <a:lnTo>
                    <a:pt x="1058" y="760"/>
                  </a:lnTo>
                  <a:lnTo>
                    <a:pt x="1065" y="766"/>
                  </a:lnTo>
                  <a:lnTo>
                    <a:pt x="1071" y="772"/>
                  </a:lnTo>
                  <a:lnTo>
                    <a:pt x="1078" y="777"/>
                  </a:lnTo>
                  <a:lnTo>
                    <a:pt x="1085" y="782"/>
                  </a:lnTo>
                  <a:lnTo>
                    <a:pt x="1093" y="786"/>
                  </a:lnTo>
                  <a:lnTo>
                    <a:pt x="1101" y="790"/>
                  </a:lnTo>
                  <a:lnTo>
                    <a:pt x="1109" y="795"/>
                  </a:lnTo>
                  <a:lnTo>
                    <a:pt x="1118" y="798"/>
                  </a:lnTo>
                  <a:lnTo>
                    <a:pt x="1128" y="800"/>
                  </a:lnTo>
                  <a:lnTo>
                    <a:pt x="1138" y="803"/>
                  </a:lnTo>
                  <a:lnTo>
                    <a:pt x="1147" y="805"/>
                  </a:lnTo>
                  <a:lnTo>
                    <a:pt x="1158" y="807"/>
                  </a:lnTo>
                  <a:lnTo>
                    <a:pt x="1169" y="808"/>
                  </a:lnTo>
                  <a:lnTo>
                    <a:pt x="1180" y="809"/>
                  </a:lnTo>
                  <a:lnTo>
                    <a:pt x="1192" y="809"/>
                  </a:lnTo>
                  <a:lnTo>
                    <a:pt x="1230" y="809"/>
                  </a:lnTo>
                  <a:lnTo>
                    <a:pt x="1245" y="808"/>
                  </a:lnTo>
                  <a:lnTo>
                    <a:pt x="1244" y="806"/>
                  </a:lnTo>
                  <a:lnTo>
                    <a:pt x="1239" y="799"/>
                  </a:lnTo>
                  <a:lnTo>
                    <a:pt x="1237" y="794"/>
                  </a:lnTo>
                  <a:lnTo>
                    <a:pt x="1233" y="787"/>
                  </a:lnTo>
                  <a:lnTo>
                    <a:pt x="1230" y="779"/>
                  </a:lnTo>
                  <a:lnTo>
                    <a:pt x="1227" y="770"/>
                  </a:lnTo>
                  <a:lnTo>
                    <a:pt x="1223" y="760"/>
                  </a:lnTo>
                  <a:lnTo>
                    <a:pt x="1222" y="754"/>
                  </a:lnTo>
                  <a:lnTo>
                    <a:pt x="1221" y="748"/>
                  </a:lnTo>
                  <a:lnTo>
                    <a:pt x="1219" y="735"/>
                  </a:lnTo>
                  <a:lnTo>
                    <a:pt x="1217" y="721"/>
                  </a:lnTo>
                  <a:lnTo>
                    <a:pt x="1217" y="705"/>
                  </a:lnTo>
                  <a:lnTo>
                    <a:pt x="1217" y="689"/>
                  </a:lnTo>
                  <a:lnTo>
                    <a:pt x="1219" y="670"/>
                  </a:lnTo>
                  <a:lnTo>
                    <a:pt x="1220" y="661"/>
                  </a:lnTo>
                  <a:lnTo>
                    <a:pt x="1222" y="651"/>
                  </a:lnTo>
                  <a:lnTo>
                    <a:pt x="1318" y="155"/>
                  </a:lnTo>
                  <a:lnTo>
                    <a:pt x="1319" y="147"/>
                  </a:lnTo>
                  <a:lnTo>
                    <a:pt x="1319" y="139"/>
                  </a:lnTo>
                  <a:lnTo>
                    <a:pt x="1319" y="124"/>
                  </a:lnTo>
                  <a:lnTo>
                    <a:pt x="1319" y="118"/>
                  </a:lnTo>
                  <a:lnTo>
                    <a:pt x="1318" y="110"/>
                  </a:lnTo>
                  <a:lnTo>
                    <a:pt x="1316" y="104"/>
                  </a:lnTo>
                  <a:lnTo>
                    <a:pt x="1314" y="97"/>
                  </a:lnTo>
                  <a:lnTo>
                    <a:pt x="1311" y="92"/>
                  </a:lnTo>
                  <a:lnTo>
                    <a:pt x="1309" y="85"/>
                  </a:lnTo>
                  <a:lnTo>
                    <a:pt x="1306" y="80"/>
                  </a:lnTo>
                  <a:lnTo>
                    <a:pt x="1303" y="73"/>
                  </a:lnTo>
                  <a:lnTo>
                    <a:pt x="1298" y="68"/>
                  </a:lnTo>
                  <a:lnTo>
                    <a:pt x="1294" y="63"/>
                  </a:lnTo>
                  <a:lnTo>
                    <a:pt x="1290" y="58"/>
                  </a:lnTo>
                  <a:lnTo>
                    <a:pt x="1285" y="53"/>
                  </a:lnTo>
                  <a:lnTo>
                    <a:pt x="1281" y="48"/>
                  </a:lnTo>
                  <a:lnTo>
                    <a:pt x="1276" y="44"/>
                  </a:lnTo>
                  <a:lnTo>
                    <a:pt x="1270" y="39"/>
                  </a:lnTo>
                  <a:lnTo>
                    <a:pt x="1265" y="36"/>
                  </a:lnTo>
                  <a:lnTo>
                    <a:pt x="1258" y="32"/>
                  </a:lnTo>
                  <a:lnTo>
                    <a:pt x="1253" y="28"/>
                  </a:lnTo>
                  <a:lnTo>
                    <a:pt x="1240" y="22"/>
                  </a:lnTo>
                  <a:lnTo>
                    <a:pt x="1227" y="16"/>
                  </a:lnTo>
                  <a:lnTo>
                    <a:pt x="1214" y="11"/>
                  </a:lnTo>
                  <a:lnTo>
                    <a:pt x="1200" y="8"/>
                  </a:lnTo>
                  <a:lnTo>
                    <a:pt x="1187" y="4"/>
                  </a:lnTo>
                  <a:lnTo>
                    <a:pt x="1170" y="2"/>
                  </a:lnTo>
                  <a:lnTo>
                    <a:pt x="1152" y="1"/>
                  </a:lnTo>
                  <a:lnTo>
                    <a:pt x="1127" y="0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11111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7C161B"/>
                </a:buClr>
                <a:buFontTx/>
                <a:buChar char="•"/>
                <a:defRPr/>
              </a:pPr>
              <a:endParaRPr lang="fi-FI" b="0">
                <a:solidFill>
                  <a:srgbClr val="7E080E"/>
                </a:solidFill>
                <a:latin typeface="Verdana" pitchFamily="-64" charset="0"/>
                <a:ea typeface="ＭＳ Ｐゴシック" pitchFamily="-64" charset="-128"/>
                <a:cs typeface="+mn-cs"/>
              </a:endParaRPr>
            </a:p>
          </p:txBody>
        </p:sp>
        <p:sp>
          <p:nvSpPr>
            <p:cNvPr id="11" name="Freeform 11"/>
            <p:cNvSpPr>
              <a:spLocks noEditPoints="1"/>
            </p:cNvSpPr>
            <p:nvPr userDrawn="1"/>
          </p:nvSpPr>
          <p:spPr bwMode="auto">
            <a:xfrm>
              <a:off x="7562786" y="6374653"/>
              <a:ext cx="187983" cy="183310"/>
            </a:xfrm>
            <a:custGeom>
              <a:avLst/>
              <a:gdLst>
                <a:gd name="T0" fmla="*/ 2147483647 w 826"/>
                <a:gd name="T1" fmla="*/ 2147483647 h 800"/>
                <a:gd name="T2" fmla="*/ 2147483647 w 826"/>
                <a:gd name="T3" fmla="*/ 2147483647 h 800"/>
                <a:gd name="T4" fmla="*/ 2147483647 w 826"/>
                <a:gd name="T5" fmla="*/ 2147483647 h 800"/>
                <a:gd name="T6" fmla="*/ 2147483647 w 826"/>
                <a:gd name="T7" fmla="*/ 2147483647 h 800"/>
                <a:gd name="T8" fmla="*/ 2147483647 w 826"/>
                <a:gd name="T9" fmla="*/ 2147483647 h 800"/>
                <a:gd name="T10" fmla="*/ 2147483647 w 826"/>
                <a:gd name="T11" fmla="*/ 2147483647 h 800"/>
                <a:gd name="T12" fmla="*/ 2147483647 w 826"/>
                <a:gd name="T13" fmla="*/ 2147483647 h 800"/>
                <a:gd name="T14" fmla="*/ 2147483647 w 826"/>
                <a:gd name="T15" fmla="*/ 2147483647 h 800"/>
                <a:gd name="T16" fmla="*/ 2147483647 w 826"/>
                <a:gd name="T17" fmla="*/ 2147483647 h 800"/>
                <a:gd name="T18" fmla="*/ 2147483647 w 826"/>
                <a:gd name="T19" fmla="*/ 2147483647 h 800"/>
                <a:gd name="T20" fmla="*/ 2147483647 w 826"/>
                <a:gd name="T21" fmla="*/ 2147483647 h 800"/>
                <a:gd name="T22" fmla="*/ 2147483647 w 826"/>
                <a:gd name="T23" fmla="*/ 2147483647 h 800"/>
                <a:gd name="T24" fmla="*/ 2147483647 w 826"/>
                <a:gd name="T25" fmla="*/ 2147483647 h 800"/>
                <a:gd name="T26" fmla="*/ 2147483647 w 826"/>
                <a:gd name="T27" fmla="*/ 2147483647 h 800"/>
                <a:gd name="T28" fmla="*/ 2147483647 w 826"/>
                <a:gd name="T29" fmla="*/ 2147483647 h 800"/>
                <a:gd name="T30" fmla="*/ 2147483647 w 826"/>
                <a:gd name="T31" fmla="*/ 2147483647 h 800"/>
                <a:gd name="T32" fmla="*/ 2147483647 w 826"/>
                <a:gd name="T33" fmla="*/ 2147483647 h 800"/>
                <a:gd name="T34" fmla="*/ 2147483647 w 826"/>
                <a:gd name="T35" fmla="*/ 2147483647 h 800"/>
                <a:gd name="T36" fmla="*/ 2147483647 w 826"/>
                <a:gd name="T37" fmla="*/ 2147483647 h 800"/>
                <a:gd name="T38" fmla="*/ 2147483647 w 826"/>
                <a:gd name="T39" fmla="*/ 2147483647 h 800"/>
                <a:gd name="T40" fmla="*/ 2147483647 w 826"/>
                <a:gd name="T41" fmla="*/ 2147483647 h 800"/>
                <a:gd name="T42" fmla="*/ 2147483647 w 826"/>
                <a:gd name="T43" fmla="*/ 2147483647 h 800"/>
                <a:gd name="T44" fmla="*/ 2147483647 w 826"/>
                <a:gd name="T45" fmla="*/ 2147483647 h 800"/>
                <a:gd name="T46" fmla="*/ 2147483647 w 826"/>
                <a:gd name="T47" fmla="*/ 2147483647 h 800"/>
                <a:gd name="T48" fmla="*/ 2147483647 w 826"/>
                <a:gd name="T49" fmla="*/ 2147483647 h 800"/>
                <a:gd name="T50" fmla="*/ 2147483647 w 826"/>
                <a:gd name="T51" fmla="*/ 2147483647 h 800"/>
                <a:gd name="T52" fmla="*/ 2147483647 w 826"/>
                <a:gd name="T53" fmla="*/ 2147483647 h 800"/>
                <a:gd name="T54" fmla="*/ 2147483647 w 826"/>
                <a:gd name="T55" fmla="*/ 2147483647 h 800"/>
                <a:gd name="T56" fmla="*/ 2147483647 w 826"/>
                <a:gd name="T57" fmla="*/ 2147483647 h 800"/>
                <a:gd name="T58" fmla="*/ 2147483647 w 826"/>
                <a:gd name="T59" fmla="*/ 2147483647 h 800"/>
                <a:gd name="T60" fmla="*/ 2147483647 w 826"/>
                <a:gd name="T61" fmla="*/ 2147483647 h 800"/>
                <a:gd name="T62" fmla="*/ 2147483647 w 826"/>
                <a:gd name="T63" fmla="*/ 2147483647 h 800"/>
                <a:gd name="T64" fmla="*/ 2147483647 w 826"/>
                <a:gd name="T65" fmla="*/ 2147483647 h 800"/>
                <a:gd name="T66" fmla="*/ 2147483647 w 826"/>
                <a:gd name="T67" fmla="*/ 2147483647 h 800"/>
                <a:gd name="T68" fmla="*/ 2147483647 w 826"/>
                <a:gd name="T69" fmla="*/ 2147483647 h 800"/>
                <a:gd name="T70" fmla="*/ 2147483647 w 826"/>
                <a:gd name="T71" fmla="*/ 2147483647 h 800"/>
                <a:gd name="T72" fmla="*/ 2147483647 w 826"/>
                <a:gd name="T73" fmla="*/ 2147483647 h 800"/>
                <a:gd name="T74" fmla="*/ 2147483647 w 826"/>
                <a:gd name="T75" fmla="*/ 2147483647 h 800"/>
                <a:gd name="T76" fmla="*/ 2147483647 w 826"/>
                <a:gd name="T77" fmla="*/ 2147483647 h 800"/>
                <a:gd name="T78" fmla="*/ 2147483647 w 826"/>
                <a:gd name="T79" fmla="*/ 2147483647 h 800"/>
                <a:gd name="T80" fmla="*/ 2147483647 w 826"/>
                <a:gd name="T81" fmla="*/ 2147483647 h 800"/>
                <a:gd name="T82" fmla="*/ 2147483647 w 826"/>
                <a:gd name="T83" fmla="*/ 2147483647 h 800"/>
                <a:gd name="T84" fmla="*/ 2147483647 w 826"/>
                <a:gd name="T85" fmla="*/ 2147483647 h 800"/>
                <a:gd name="T86" fmla="*/ 2147483647 w 826"/>
                <a:gd name="T87" fmla="*/ 2147483647 h 800"/>
                <a:gd name="T88" fmla="*/ 2147483647 w 826"/>
                <a:gd name="T89" fmla="*/ 2147483647 h 800"/>
                <a:gd name="T90" fmla="*/ 2147483647 w 826"/>
                <a:gd name="T91" fmla="*/ 2147483647 h 800"/>
                <a:gd name="T92" fmla="*/ 2147483647 w 826"/>
                <a:gd name="T93" fmla="*/ 2147483647 h 800"/>
                <a:gd name="T94" fmla="*/ 2147483647 w 826"/>
                <a:gd name="T95" fmla="*/ 2147483647 h 800"/>
                <a:gd name="T96" fmla="*/ 2147483647 w 826"/>
                <a:gd name="T97" fmla="*/ 2147483647 h 800"/>
                <a:gd name="T98" fmla="*/ 2147483647 w 826"/>
                <a:gd name="T99" fmla="*/ 2147483647 h 800"/>
                <a:gd name="T100" fmla="*/ 2147483647 w 826"/>
                <a:gd name="T101" fmla="*/ 2147483647 h 800"/>
                <a:gd name="T102" fmla="*/ 2147483647 w 826"/>
                <a:gd name="T103" fmla="*/ 2147483647 h 800"/>
                <a:gd name="T104" fmla="*/ 2147483647 w 826"/>
                <a:gd name="T105" fmla="*/ 2147483647 h 800"/>
                <a:gd name="T106" fmla="*/ 2147483647 w 826"/>
                <a:gd name="T107" fmla="*/ 2147483647 h 800"/>
                <a:gd name="T108" fmla="*/ 2147483647 w 826"/>
                <a:gd name="T109" fmla="*/ 2147483647 h 800"/>
                <a:gd name="T110" fmla="*/ 2147483647 w 826"/>
                <a:gd name="T111" fmla="*/ 2147483647 h 800"/>
                <a:gd name="T112" fmla="*/ 2147483647 w 826"/>
                <a:gd name="T113" fmla="*/ 2147483647 h 800"/>
                <a:gd name="T114" fmla="*/ 2147483647 w 826"/>
                <a:gd name="T115" fmla="*/ 2147483647 h 8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826" h="800">
                  <a:moveTo>
                    <a:pt x="618" y="0"/>
                  </a:moveTo>
                  <a:lnTo>
                    <a:pt x="362" y="0"/>
                  </a:lnTo>
                  <a:lnTo>
                    <a:pt x="349" y="0"/>
                  </a:lnTo>
                  <a:lnTo>
                    <a:pt x="335" y="1"/>
                  </a:lnTo>
                  <a:lnTo>
                    <a:pt x="323" y="2"/>
                  </a:lnTo>
                  <a:lnTo>
                    <a:pt x="310" y="4"/>
                  </a:lnTo>
                  <a:lnTo>
                    <a:pt x="283" y="8"/>
                  </a:lnTo>
                  <a:lnTo>
                    <a:pt x="271" y="12"/>
                  </a:lnTo>
                  <a:lnTo>
                    <a:pt x="260" y="15"/>
                  </a:lnTo>
                  <a:lnTo>
                    <a:pt x="246" y="19"/>
                  </a:lnTo>
                  <a:lnTo>
                    <a:pt x="236" y="24"/>
                  </a:lnTo>
                  <a:lnTo>
                    <a:pt x="224" y="28"/>
                  </a:lnTo>
                  <a:lnTo>
                    <a:pt x="212" y="33"/>
                  </a:lnTo>
                  <a:lnTo>
                    <a:pt x="201" y="39"/>
                  </a:lnTo>
                  <a:lnTo>
                    <a:pt x="190" y="45"/>
                  </a:lnTo>
                  <a:lnTo>
                    <a:pt x="179" y="51"/>
                  </a:lnTo>
                  <a:lnTo>
                    <a:pt x="169" y="58"/>
                  </a:lnTo>
                  <a:lnTo>
                    <a:pt x="160" y="65"/>
                  </a:lnTo>
                  <a:lnTo>
                    <a:pt x="150" y="73"/>
                  </a:lnTo>
                  <a:lnTo>
                    <a:pt x="141" y="80"/>
                  </a:lnTo>
                  <a:lnTo>
                    <a:pt x="132" y="89"/>
                  </a:lnTo>
                  <a:lnTo>
                    <a:pt x="124" y="98"/>
                  </a:lnTo>
                  <a:lnTo>
                    <a:pt x="116" y="106"/>
                  </a:lnTo>
                  <a:lnTo>
                    <a:pt x="109" y="116"/>
                  </a:lnTo>
                  <a:lnTo>
                    <a:pt x="102" y="125"/>
                  </a:lnTo>
                  <a:lnTo>
                    <a:pt x="95" y="135"/>
                  </a:lnTo>
                  <a:lnTo>
                    <a:pt x="89" y="146"/>
                  </a:lnTo>
                  <a:lnTo>
                    <a:pt x="84" y="157"/>
                  </a:lnTo>
                  <a:lnTo>
                    <a:pt x="78" y="167"/>
                  </a:lnTo>
                  <a:lnTo>
                    <a:pt x="74" y="178"/>
                  </a:lnTo>
                  <a:lnTo>
                    <a:pt x="70" y="189"/>
                  </a:lnTo>
                  <a:lnTo>
                    <a:pt x="67" y="201"/>
                  </a:lnTo>
                  <a:lnTo>
                    <a:pt x="64" y="213"/>
                  </a:lnTo>
                  <a:lnTo>
                    <a:pt x="4" y="529"/>
                  </a:lnTo>
                  <a:lnTo>
                    <a:pt x="2" y="544"/>
                  </a:lnTo>
                  <a:lnTo>
                    <a:pt x="0" y="558"/>
                  </a:lnTo>
                  <a:lnTo>
                    <a:pt x="0" y="571"/>
                  </a:lnTo>
                  <a:lnTo>
                    <a:pt x="0" y="585"/>
                  </a:lnTo>
                  <a:lnTo>
                    <a:pt x="1" y="598"/>
                  </a:lnTo>
                  <a:lnTo>
                    <a:pt x="3" y="611"/>
                  </a:lnTo>
                  <a:lnTo>
                    <a:pt x="6" y="623"/>
                  </a:lnTo>
                  <a:lnTo>
                    <a:pt x="10" y="636"/>
                  </a:lnTo>
                  <a:lnTo>
                    <a:pt x="14" y="648"/>
                  </a:lnTo>
                  <a:lnTo>
                    <a:pt x="19" y="660"/>
                  </a:lnTo>
                  <a:lnTo>
                    <a:pt x="25" y="671"/>
                  </a:lnTo>
                  <a:lnTo>
                    <a:pt x="31" y="682"/>
                  </a:lnTo>
                  <a:lnTo>
                    <a:pt x="39" y="693"/>
                  </a:lnTo>
                  <a:lnTo>
                    <a:pt x="43" y="698"/>
                  </a:lnTo>
                  <a:lnTo>
                    <a:pt x="47" y="703"/>
                  </a:lnTo>
                  <a:lnTo>
                    <a:pt x="55" y="713"/>
                  </a:lnTo>
                  <a:lnTo>
                    <a:pt x="65" y="722"/>
                  </a:lnTo>
                  <a:lnTo>
                    <a:pt x="76" y="731"/>
                  </a:lnTo>
                  <a:lnTo>
                    <a:pt x="87" y="740"/>
                  </a:lnTo>
                  <a:lnTo>
                    <a:pt x="98" y="747"/>
                  </a:lnTo>
                  <a:lnTo>
                    <a:pt x="104" y="751"/>
                  </a:lnTo>
                  <a:lnTo>
                    <a:pt x="110" y="755"/>
                  </a:lnTo>
                  <a:lnTo>
                    <a:pt x="123" y="762"/>
                  </a:lnTo>
                  <a:lnTo>
                    <a:pt x="136" y="768"/>
                  </a:lnTo>
                  <a:lnTo>
                    <a:pt x="150" y="774"/>
                  </a:lnTo>
                  <a:lnTo>
                    <a:pt x="164" y="779"/>
                  </a:lnTo>
                  <a:lnTo>
                    <a:pt x="179" y="785"/>
                  </a:lnTo>
                  <a:lnTo>
                    <a:pt x="187" y="787"/>
                  </a:lnTo>
                  <a:lnTo>
                    <a:pt x="195" y="788"/>
                  </a:lnTo>
                  <a:lnTo>
                    <a:pt x="212" y="792"/>
                  </a:lnTo>
                  <a:lnTo>
                    <a:pt x="228" y="794"/>
                  </a:lnTo>
                  <a:lnTo>
                    <a:pt x="245" y="798"/>
                  </a:lnTo>
                  <a:lnTo>
                    <a:pt x="263" y="799"/>
                  </a:lnTo>
                  <a:lnTo>
                    <a:pt x="281" y="800"/>
                  </a:lnTo>
                  <a:lnTo>
                    <a:pt x="300" y="800"/>
                  </a:lnTo>
                  <a:lnTo>
                    <a:pt x="333" y="800"/>
                  </a:lnTo>
                  <a:lnTo>
                    <a:pt x="349" y="799"/>
                  </a:lnTo>
                  <a:lnTo>
                    <a:pt x="365" y="797"/>
                  </a:lnTo>
                  <a:lnTo>
                    <a:pt x="381" y="794"/>
                  </a:lnTo>
                  <a:lnTo>
                    <a:pt x="396" y="792"/>
                  </a:lnTo>
                  <a:lnTo>
                    <a:pt x="412" y="790"/>
                  </a:lnTo>
                  <a:lnTo>
                    <a:pt x="426" y="787"/>
                  </a:lnTo>
                  <a:lnTo>
                    <a:pt x="441" y="783"/>
                  </a:lnTo>
                  <a:lnTo>
                    <a:pt x="455" y="779"/>
                  </a:lnTo>
                  <a:lnTo>
                    <a:pt x="469" y="775"/>
                  </a:lnTo>
                  <a:lnTo>
                    <a:pt x="482" y="770"/>
                  </a:lnTo>
                  <a:lnTo>
                    <a:pt x="496" y="765"/>
                  </a:lnTo>
                  <a:lnTo>
                    <a:pt x="509" y="759"/>
                  </a:lnTo>
                  <a:lnTo>
                    <a:pt x="522" y="754"/>
                  </a:lnTo>
                  <a:lnTo>
                    <a:pt x="534" y="749"/>
                  </a:lnTo>
                  <a:lnTo>
                    <a:pt x="559" y="735"/>
                  </a:lnTo>
                  <a:lnTo>
                    <a:pt x="571" y="729"/>
                  </a:lnTo>
                  <a:lnTo>
                    <a:pt x="582" y="721"/>
                  </a:lnTo>
                  <a:lnTo>
                    <a:pt x="604" y="706"/>
                  </a:lnTo>
                  <a:lnTo>
                    <a:pt x="626" y="691"/>
                  </a:lnTo>
                  <a:lnTo>
                    <a:pt x="635" y="682"/>
                  </a:lnTo>
                  <a:lnTo>
                    <a:pt x="645" y="673"/>
                  </a:lnTo>
                  <a:lnTo>
                    <a:pt x="664" y="655"/>
                  </a:lnTo>
                  <a:lnTo>
                    <a:pt x="681" y="636"/>
                  </a:lnTo>
                  <a:lnTo>
                    <a:pt x="696" y="617"/>
                  </a:lnTo>
                  <a:lnTo>
                    <a:pt x="626" y="577"/>
                  </a:lnTo>
                  <a:lnTo>
                    <a:pt x="618" y="587"/>
                  </a:lnTo>
                  <a:lnTo>
                    <a:pt x="610" y="596"/>
                  </a:lnTo>
                  <a:lnTo>
                    <a:pt x="602" y="606"/>
                  </a:lnTo>
                  <a:lnTo>
                    <a:pt x="592" y="614"/>
                  </a:lnTo>
                  <a:lnTo>
                    <a:pt x="582" y="623"/>
                  </a:lnTo>
                  <a:lnTo>
                    <a:pt x="571" y="632"/>
                  </a:lnTo>
                  <a:lnTo>
                    <a:pt x="560" y="641"/>
                  </a:lnTo>
                  <a:lnTo>
                    <a:pt x="549" y="649"/>
                  </a:lnTo>
                  <a:lnTo>
                    <a:pt x="537" y="657"/>
                  </a:lnTo>
                  <a:lnTo>
                    <a:pt x="525" y="665"/>
                  </a:lnTo>
                  <a:lnTo>
                    <a:pt x="500" y="679"/>
                  </a:lnTo>
                  <a:lnTo>
                    <a:pt x="487" y="685"/>
                  </a:lnTo>
                  <a:lnTo>
                    <a:pt x="474" y="691"/>
                  </a:lnTo>
                  <a:lnTo>
                    <a:pt x="461" y="695"/>
                  </a:lnTo>
                  <a:lnTo>
                    <a:pt x="449" y="700"/>
                  </a:lnTo>
                  <a:lnTo>
                    <a:pt x="438" y="703"/>
                  </a:lnTo>
                  <a:lnTo>
                    <a:pt x="427" y="706"/>
                  </a:lnTo>
                  <a:lnTo>
                    <a:pt x="416" y="708"/>
                  </a:lnTo>
                  <a:lnTo>
                    <a:pt x="404" y="710"/>
                  </a:lnTo>
                  <a:lnTo>
                    <a:pt x="382" y="713"/>
                  </a:lnTo>
                  <a:lnTo>
                    <a:pt x="359" y="714"/>
                  </a:lnTo>
                  <a:lnTo>
                    <a:pt x="342" y="713"/>
                  </a:lnTo>
                  <a:lnTo>
                    <a:pt x="325" y="712"/>
                  </a:lnTo>
                  <a:lnTo>
                    <a:pt x="308" y="708"/>
                  </a:lnTo>
                  <a:lnTo>
                    <a:pt x="300" y="707"/>
                  </a:lnTo>
                  <a:lnTo>
                    <a:pt x="292" y="705"/>
                  </a:lnTo>
                  <a:lnTo>
                    <a:pt x="277" y="700"/>
                  </a:lnTo>
                  <a:lnTo>
                    <a:pt x="263" y="693"/>
                  </a:lnTo>
                  <a:lnTo>
                    <a:pt x="256" y="690"/>
                  </a:lnTo>
                  <a:lnTo>
                    <a:pt x="250" y="685"/>
                  </a:lnTo>
                  <a:lnTo>
                    <a:pt x="243" y="681"/>
                  </a:lnTo>
                  <a:lnTo>
                    <a:pt x="238" y="677"/>
                  </a:lnTo>
                  <a:lnTo>
                    <a:pt x="231" y="672"/>
                  </a:lnTo>
                  <a:lnTo>
                    <a:pt x="227" y="667"/>
                  </a:lnTo>
                  <a:lnTo>
                    <a:pt x="222" y="661"/>
                  </a:lnTo>
                  <a:lnTo>
                    <a:pt x="217" y="656"/>
                  </a:lnTo>
                  <a:lnTo>
                    <a:pt x="213" y="650"/>
                  </a:lnTo>
                  <a:lnTo>
                    <a:pt x="210" y="644"/>
                  </a:lnTo>
                  <a:lnTo>
                    <a:pt x="206" y="637"/>
                  </a:lnTo>
                  <a:lnTo>
                    <a:pt x="204" y="630"/>
                  </a:lnTo>
                  <a:lnTo>
                    <a:pt x="202" y="623"/>
                  </a:lnTo>
                  <a:lnTo>
                    <a:pt x="201" y="619"/>
                  </a:lnTo>
                  <a:lnTo>
                    <a:pt x="200" y="616"/>
                  </a:lnTo>
                  <a:lnTo>
                    <a:pt x="199" y="608"/>
                  </a:lnTo>
                  <a:lnTo>
                    <a:pt x="198" y="599"/>
                  </a:lnTo>
                  <a:lnTo>
                    <a:pt x="198" y="590"/>
                  </a:lnTo>
                  <a:lnTo>
                    <a:pt x="198" y="582"/>
                  </a:lnTo>
                  <a:lnTo>
                    <a:pt x="201" y="563"/>
                  </a:lnTo>
                  <a:lnTo>
                    <a:pt x="218" y="469"/>
                  </a:lnTo>
                  <a:lnTo>
                    <a:pt x="238" y="478"/>
                  </a:lnTo>
                  <a:lnTo>
                    <a:pt x="258" y="486"/>
                  </a:lnTo>
                  <a:lnTo>
                    <a:pt x="269" y="489"/>
                  </a:lnTo>
                  <a:lnTo>
                    <a:pt x="280" y="492"/>
                  </a:lnTo>
                  <a:lnTo>
                    <a:pt x="303" y="498"/>
                  </a:lnTo>
                  <a:lnTo>
                    <a:pt x="327" y="502"/>
                  </a:lnTo>
                  <a:lnTo>
                    <a:pt x="339" y="504"/>
                  </a:lnTo>
                  <a:lnTo>
                    <a:pt x="352" y="505"/>
                  </a:lnTo>
                  <a:lnTo>
                    <a:pt x="365" y="507"/>
                  </a:lnTo>
                  <a:lnTo>
                    <a:pt x="378" y="508"/>
                  </a:lnTo>
                  <a:lnTo>
                    <a:pt x="392" y="508"/>
                  </a:lnTo>
                  <a:lnTo>
                    <a:pt x="406" y="508"/>
                  </a:lnTo>
                  <a:lnTo>
                    <a:pt x="425" y="508"/>
                  </a:lnTo>
                  <a:lnTo>
                    <a:pt x="443" y="507"/>
                  </a:lnTo>
                  <a:lnTo>
                    <a:pt x="462" y="504"/>
                  </a:lnTo>
                  <a:lnTo>
                    <a:pt x="480" y="502"/>
                  </a:lnTo>
                  <a:lnTo>
                    <a:pt x="497" y="500"/>
                  </a:lnTo>
                  <a:lnTo>
                    <a:pt x="516" y="496"/>
                  </a:lnTo>
                  <a:lnTo>
                    <a:pt x="532" y="491"/>
                  </a:lnTo>
                  <a:lnTo>
                    <a:pt x="550" y="487"/>
                  </a:lnTo>
                  <a:lnTo>
                    <a:pt x="566" y="481"/>
                  </a:lnTo>
                  <a:lnTo>
                    <a:pt x="582" y="476"/>
                  </a:lnTo>
                  <a:lnTo>
                    <a:pt x="599" y="469"/>
                  </a:lnTo>
                  <a:lnTo>
                    <a:pt x="614" y="463"/>
                  </a:lnTo>
                  <a:lnTo>
                    <a:pt x="629" y="455"/>
                  </a:lnTo>
                  <a:lnTo>
                    <a:pt x="643" y="447"/>
                  </a:lnTo>
                  <a:lnTo>
                    <a:pt x="657" y="439"/>
                  </a:lnTo>
                  <a:lnTo>
                    <a:pt x="664" y="435"/>
                  </a:lnTo>
                  <a:lnTo>
                    <a:pt x="671" y="429"/>
                  </a:lnTo>
                  <a:lnTo>
                    <a:pt x="684" y="420"/>
                  </a:lnTo>
                  <a:lnTo>
                    <a:pt x="696" y="411"/>
                  </a:lnTo>
                  <a:lnTo>
                    <a:pt x="708" y="401"/>
                  </a:lnTo>
                  <a:lnTo>
                    <a:pt x="720" y="390"/>
                  </a:lnTo>
                  <a:lnTo>
                    <a:pt x="731" y="379"/>
                  </a:lnTo>
                  <a:lnTo>
                    <a:pt x="741" y="367"/>
                  </a:lnTo>
                  <a:lnTo>
                    <a:pt x="751" y="356"/>
                  </a:lnTo>
                  <a:lnTo>
                    <a:pt x="759" y="344"/>
                  </a:lnTo>
                  <a:lnTo>
                    <a:pt x="768" y="331"/>
                  </a:lnTo>
                  <a:lnTo>
                    <a:pt x="776" y="319"/>
                  </a:lnTo>
                  <a:lnTo>
                    <a:pt x="783" y="306"/>
                  </a:lnTo>
                  <a:lnTo>
                    <a:pt x="789" y="292"/>
                  </a:lnTo>
                  <a:lnTo>
                    <a:pt x="794" y="279"/>
                  </a:lnTo>
                  <a:lnTo>
                    <a:pt x="800" y="264"/>
                  </a:lnTo>
                  <a:lnTo>
                    <a:pt x="803" y="251"/>
                  </a:lnTo>
                  <a:lnTo>
                    <a:pt x="806" y="236"/>
                  </a:lnTo>
                  <a:lnTo>
                    <a:pt x="823" y="147"/>
                  </a:lnTo>
                  <a:lnTo>
                    <a:pt x="826" y="134"/>
                  </a:lnTo>
                  <a:lnTo>
                    <a:pt x="826" y="127"/>
                  </a:lnTo>
                  <a:lnTo>
                    <a:pt x="826" y="122"/>
                  </a:lnTo>
                  <a:lnTo>
                    <a:pt x="826" y="115"/>
                  </a:lnTo>
                  <a:lnTo>
                    <a:pt x="825" y="109"/>
                  </a:lnTo>
                  <a:lnTo>
                    <a:pt x="823" y="103"/>
                  </a:lnTo>
                  <a:lnTo>
                    <a:pt x="822" y="98"/>
                  </a:lnTo>
                  <a:lnTo>
                    <a:pt x="819" y="86"/>
                  </a:lnTo>
                  <a:lnTo>
                    <a:pt x="816" y="80"/>
                  </a:lnTo>
                  <a:lnTo>
                    <a:pt x="814" y="75"/>
                  </a:lnTo>
                  <a:lnTo>
                    <a:pt x="808" y="64"/>
                  </a:lnTo>
                  <a:lnTo>
                    <a:pt x="801" y="54"/>
                  </a:lnTo>
                  <a:lnTo>
                    <a:pt x="797" y="50"/>
                  </a:lnTo>
                  <a:lnTo>
                    <a:pt x="793" y="45"/>
                  </a:lnTo>
                  <a:lnTo>
                    <a:pt x="789" y="41"/>
                  </a:lnTo>
                  <a:lnTo>
                    <a:pt x="783" y="37"/>
                  </a:lnTo>
                  <a:lnTo>
                    <a:pt x="773" y="29"/>
                  </a:lnTo>
                  <a:lnTo>
                    <a:pt x="763" y="22"/>
                  </a:lnTo>
                  <a:lnTo>
                    <a:pt x="752" y="16"/>
                  </a:lnTo>
                  <a:lnTo>
                    <a:pt x="739" y="12"/>
                  </a:lnTo>
                  <a:lnTo>
                    <a:pt x="733" y="9"/>
                  </a:lnTo>
                  <a:lnTo>
                    <a:pt x="727" y="7"/>
                  </a:lnTo>
                  <a:lnTo>
                    <a:pt x="713" y="4"/>
                  </a:lnTo>
                  <a:lnTo>
                    <a:pt x="705" y="3"/>
                  </a:lnTo>
                  <a:lnTo>
                    <a:pt x="696" y="2"/>
                  </a:lnTo>
                  <a:lnTo>
                    <a:pt x="675" y="1"/>
                  </a:lnTo>
                  <a:lnTo>
                    <a:pt x="649" y="0"/>
                  </a:lnTo>
                  <a:lnTo>
                    <a:pt x="618" y="0"/>
                  </a:lnTo>
                  <a:close/>
                  <a:moveTo>
                    <a:pt x="369" y="419"/>
                  </a:moveTo>
                  <a:lnTo>
                    <a:pt x="350" y="418"/>
                  </a:lnTo>
                  <a:lnTo>
                    <a:pt x="331" y="416"/>
                  </a:lnTo>
                  <a:lnTo>
                    <a:pt x="321" y="415"/>
                  </a:lnTo>
                  <a:lnTo>
                    <a:pt x="313" y="413"/>
                  </a:lnTo>
                  <a:lnTo>
                    <a:pt x="304" y="411"/>
                  </a:lnTo>
                  <a:lnTo>
                    <a:pt x="296" y="407"/>
                  </a:lnTo>
                  <a:lnTo>
                    <a:pt x="280" y="402"/>
                  </a:lnTo>
                  <a:lnTo>
                    <a:pt x="265" y="394"/>
                  </a:lnTo>
                  <a:lnTo>
                    <a:pt x="251" y="388"/>
                  </a:lnTo>
                  <a:lnTo>
                    <a:pt x="236" y="379"/>
                  </a:lnTo>
                  <a:lnTo>
                    <a:pt x="269" y="207"/>
                  </a:lnTo>
                  <a:lnTo>
                    <a:pt x="270" y="199"/>
                  </a:lnTo>
                  <a:lnTo>
                    <a:pt x="273" y="193"/>
                  </a:lnTo>
                  <a:lnTo>
                    <a:pt x="277" y="179"/>
                  </a:lnTo>
                  <a:lnTo>
                    <a:pt x="281" y="167"/>
                  </a:lnTo>
                  <a:lnTo>
                    <a:pt x="288" y="155"/>
                  </a:lnTo>
                  <a:lnTo>
                    <a:pt x="294" y="146"/>
                  </a:lnTo>
                  <a:lnTo>
                    <a:pt x="298" y="140"/>
                  </a:lnTo>
                  <a:lnTo>
                    <a:pt x="302" y="136"/>
                  </a:lnTo>
                  <a:lnTo>
                    <a:pt x="311" y="126"/>
                  </a:lnTo>
                  <a:lnTo>
                    <a:pt x="320" y="118"/>
                  </a:lnTo>
                  <a:lnTo>
                    <a:pt x="330" y="111"/>
                  </a:lnTo>
                  <a:lnTo>
                    <a:pt x="341" y="105"/>
                  </a:lnTo>
                  <a:lnTo>
                    <a:pt x="353" y="100"/>
                  </a:lnTo>
                  <a:lnTo>
                    <a:pt x="359" y="97"/>
                  </a:lnTo>
                  <a:lnTo>
                    <a:pt x="365" y="96"/>
                  </a:lnTo>
                  <a:lnTo>
                    <a:pt x="379" y="91"/>
                  </a:lnTo>
                  <a:lnTo>
                    <a:pt x="386" y="90"/>
                  </a:lnTo>
                  <a:lnTo>
                    <a:pt x="392" y="89"/>
                  </a:lnTo>
                  <a:lnTo>
                    <a:pt x="407" y="88"/>
                  </a:lnTo>
                  <a:lnTo>
                    <a:pt x="423" y="87"/>
                  </a:lnTo>
                  <a:lnTo>
                    <a:pt x="556" y="87"/>
                  </a:lnTo>
                  <a:lnTo>
                    <a:pt x="566" y="87"/>
                  </a:lnTo>
                  <a:lnTo>
                    <a:pt x="574" y="88"/>
                  </a:lnTo>
                  <a:lnTo>
                    <a:pt x="582" y="89"/>
                  </a:lnTo>
                  <a:lnTo>
                    <a:pt x="589" y="91"/>
                  </a:lnTo>
                  <a:lnTo>
                    <a:pt x="595" y="93"/>
                  </a:lnTo>
                  <a:lnTo>
                    <a:pt x="601" y="97"/>
                  </a:lnTo>
                  <a:lnTo>
                    <a:pt x="606" y="100"/>
                  </a:lnTo>
                  <a:lnTo>
                    <a:pt x="610" y="103"/>
                  </a:lnTo>
                  <a:lnTo>
                    <a:pt x="614" y="107"/>
                  </a:lnTo>
                  <a:lnTo>
                    <a:pt x="617" y="112"/>
                  </a:lnTo>
                  <a:lnTo>
                    <a:pt x="619" y="117"/>
                  </a:lnTo>
                  <a:lnTo>
                    <a:pt x="620" y="123"/>
                  </a:lnTo>
                  <a:lnTo>
                    <a:pt x="621" y="129"/>
                  </a:lnTo>
                  <a:lnTo>
                    <a:pt x="621" y="136"/>
                  </a:lnTo>
                  <a:lnTo>
                    <a:pt x="620" y="143"/>
                  </a:lnTo>
                  <a:lnTo>
                    <a:pt x="619" y="151"/>
                  </a:lnTo>
                  <a:lnTo>
                    <a:pt x="600" y="257"/>
                  </a:lnTo>
                  <a:lnTo>
                    <a:pt x="597" y="267"/>
                  </a:lnTo>
                  <a:lnTo>
                    <a:pt x="594" y="275"/>
                  </a:lnTo>
                  <a:lnTo>
                    <a:pt x="591" y="285"/>
                  </a:lnTo>
                  <a:lnTo>
                    <a:pt x="588" y="294"/>
                  </a:lnTo>
                  <a:lnTo>
                    <a:pt x="583" y="303"/>
                  </a:lnTo>
                  <a:lnTo>
                    <a:pt x="579" y="311"/>
                  </a:lnTo>
                  <a:lnTo>
                    <a:pt x="568" y="327"/>
                  </a:lnTo>
                  <a:lnTo>
                    <a:pt x="563" y="334"/>
                  </a:lnTo>
                  <a:lnTo>
                    <a:pt x="556" y="342"/>
                  </a:lnTo>
                  <a:lnTo>
                    <a:pt x="543" y="355"/>
                  </a:lnTo>
                  <a:lnTo>
                    <a:pt x="537" y="362"/>
                  </a:lnTo>
                  <a:lnTo>
                    <a:pt x="529" y="367"/>
                  </a:lnTo>
                  <a:lnTo>
                    <a:pt x="521" y="372"/>
                  </a:lnTo>
                  <a:lnTo>
                    <a:pt x="513" y="378"/>
                  </a:lnTo>
                  <a:lnTo>
                    <a:pt x="505" y="383"/>
                  </a:lnTo>
                  <a:lnTo>
                    <a:pt x="496" y="388"/>
                  </a:lnTo>
                  <a:lnTo>
                    <a:pt x="479" y="396"/>
                  </a:lnTo>
                  <a:lnTo>
                    <a:pt x="462" y="403"/>
                  </a:lnTo>
                  <a:lnTo>
                    <a:pt x="443" y="408"/>
                  </a:lnTo>
                  <a:lnTo>
                    <a:pt x="425" y="414"/>
                  </a:lnTo>
                  <a:lnTo>
                    <a:pt x="406" y="417"/>
                  </a:lnTo>
                  <a:lnTo>
                    <a:pt x="396" y="418"/>
                  </a:lnTo>
                  <a:lnTo>
                    <a:pt x="388" y="418"/>
                  </a:lnTo>
                  <a:lnTo>
                    <a:pt x="378" y="419"/>
                  </a:lnTo>
                  <a:lnTo>
                    <a:pt x="369" y="419"/>
                  </a:lnTo>
                  <a:close/>
                </a:path>
              </a:pathLst>
            </a:custGeom>
            <a:solidFill>
              <a:srgbClr val="11111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7C161B"/>
                </a:buClr>
                <a:buFontTx/>
                <a:buChar char="•"/>
                <a:defRPr/>
              </a:pPr>
              <a:endParaRPr lang="fi-FI" b="0">
                <a:solidFill>
                  <a:srgbClr val="7E080E"/>
                </a:solidFill>
                <a:latin typeface="Verdana" pitchFamily="-64" charset="0"/>
                <a:ea typeface="ＭＳ Ｐゴシック" pitchFamily="-64" charset="-128"/>
                <a:cs typeface="+mn-cs"/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 userDrawn="1"/>
          </p:nvSpPr>
          <p:spPr bwMode="auto">
            <a:xfrm>
              <a:off x="6587522" y="6374653"/>
              <a:ext cx="194411" cy="183310"/>
            </a:xfrm>
            <a:custGeom>
              <a:avLst/>
              <a:gdLst>
                <a:gd name="T0" fmla="*/ 2147483647 w 853"/>
                <a:gd name="T1" fmla="*/ 0 h 802"/>
                <a:gd name="T2" fmla="*/ 2147483647 w 853"/>
                <a:gd name="T3" fmla="*/ 2147483647 h 802"/>
                <a:gd name="T4" fmla="*/ 2147483647 w 853"/>
                <a:gd name="T5" fmla="*/ 2147483647 h 802"/>
                <a:gd name="T6" fmla="*/ 2147483647 w 853"/>
                <a:gd name="T7" fmla="*/ 2147483647 h 802"/>
                <a:gd name="T8" fmla="*/ 2147483647 w 853"/>
                <a:gd name="T9" fmla="*/ 2147483647 h 802"/>
                <a:gd name="T10" fmla="*/ 2147483647 w 853"/>
                <a:gd name="T11" fmla="*/ 2147483647 h 802"/>
                <a:gd name="T12" fmla="*/ 2147483647 w 853"/>
                <a:gd name="T13" fmla="*/ 2147483647 h 802"/>
                <a:gd name="T14" fmla="*/ 2147483647 w 853"/>
                <a:gd name="T15" fmla="*/ 2147483647 h 802"/>
                <a:gd name="T16" fmla="*/ 2147483647 w 853"/>
                <a:gd name="T17" fmla="*/ 2147483647 h 802"/>
                <a:gd name="T18" fmla="*/ 0 w 853"/>
                <a:gd name="T19" fmla="*/ 2147483647 h 802"/>
                <a:gd name="T20" fmla="*/ 2147483647 w 853"/>
                <a:gd name="T21" fmla="*/ 2147483647 h 802"/>
                <a:gd name="T22" fmla="*/ 2147483647 w 853"/>
                <a:gd name="T23" fmla="*/ 2147483647 h 802"/>
                <a:gd name="T24" fmla="*/ 2147483647 w 853"/>
                <a:gd name="T25" fmla="*/ 2147483647 h 802"/>
                <a:gd name="T26" fmla="*/ 2147483647 w 853"/>
                <a:gd name="T27" fmla="*/ 2147483647 h 802"/>
                <a:gd name="T28" fmla="*/ 2147483647 w 853"/>
                <a:gd name="T29" fmla="*/ 2147483647 h 802"/>
                <a:gd name="T30" fmla="*/ 2147483647 w 853"/>
                <a:gd name="T31" fmla="*/ 2147483647 h 802"/>
                <a:gd name="T32" fmla="*/ 2147483647 w 853"/>
                <a:gd name="T33" fmla="*/ 2147483647 h 802"/>
                <a:gd name="T34" fmla="*/ 2147483647 w 853"/>
                <a:gd name="T35" fmla="*/ 2147483647 h 802"/>
                <a:gd name="T36" fmla="*/ 2147483647 w 853"/>
                <a:gd name="T37" fmla="*/ 2147483647 h 802"/>
                <a:gd name="T38" fmla="*/ 2147483647 w 853"/>
                <a:gd name="T39" fmla="*/ 2147483647 h 802"/>
                <a:gd name="T40" fmla="*/ 2147483647 w 853"/>
                <a:gd name="T41" fmla="*/ 2147483647 h 802"/>
                <a:gd name="T42" fmla="*/ 2147483647 w 853"/>
                <a:gd name="T43" fmla="*/ 2147483647 h 802"/>
                <a:gd name="T44" fmla="*/ 2147483647 w 853"/>
                <a:gd name="T45" fmla="*/ 2147483647 h 802"/>
                <a:gd name="T46" fmla="*/ 2147483647 w 853"/>
                <a:gd name="T47" fmla="*/ 2147483647 h 802"/>
                <a:gd name="T48" fmla="*/ 2147483647 w 853"/>
                <a:gd name="T49" fmla="*/ 2147483647 h 802"/>
                <a:gd name="T50" fmla="*/ 2147483647 w 853"/>
                <a:gd name="T51" fmla="*/ 2147483647 h 802"/>
                <a:gd name="T52" fmla="*/ 2147483647 w 853"/>
                <a:gd name="T53" fmla="*/ 2147483647 h 802"/>
                <a:gd name="T54" fmla="*/ 2147483647 w 853"/>
                <a:gd name="T55" fmla="*/ 2147483647 h 802"/>
                <a:gd name="T56" fmla="*/ 2147483647 w 853"/>
                <a:gd name="T57" fmla="*/ 2147483647 h 802"/>
                <a:gd name="T58" fmla="*/ 2147483647 w 853"/>
                <a:gd name="T59" fmla="*/ 2147483647 h 802"/>
                <a:gd name="T60" fmla="*/ 2147483647 w 853"/>
                <a:gd name="T61" fmla="*/ 2147483647 h 802"/>
                <a:gd name="T62" fmla="*/ 2147483647 w 853"/>
                <a:gd name="T63" fmla="*/ 2147483647 h 802"/>
                <a:gd name="T64" fmla="*/ 2147483647 w 853"/>
                <a:gd name="T65" fmla="*/ 0 h 802"/>
                <a:gd name="T66" fmla="*/ 2147483647 w 853"/>
                <a:gd name="T67" fmla="*/ 2147483647 h 802"/>
                <a:gd name="T68" fmla="*/ 2147483647 w 853"/>
                <a:gd name="T69" fmla="*/ 2147483647 h 802"/>
                <a:gd name="T70" fmla="*/ 2147483647 w 853"/>
                <a:gd name="T71" fmla="*/ 2147483647 h 802"/>
                <a:gd name="T72" fmla="*/ 2147483647 w 853"/>
                <a:gd name="T73" fmla="*/ 2147483647 h 802"/>
                <a:gd name="T74" fmla="*/ 2147483647 w 853"/>
                <a:gd name="T75" fmla="*/ 2147483647 h 802"/>
                <a:gd name="T76" fmla="*/ 2147483647 w 853"/>
                <a:gd name="T77" fmla="*/ 2147483647 h 802"/>
                <a:gd name="T78" fmla="*/ 2147483647 w 853"/>
                <a:gd name="T79" fmla="*/ 2147483647 h 802"/>
                <a:gd name="T80" fmla="*/ 2147483647 w 853"/>
                <a:gd name="T81" fmla="*/ 2147483647 h 802"/>
                <a:gd name="T82" fmla="*/ 2147483647 w 853"/>
                <a:gd name="T83" fmla="*/ 2147483647 h 802"/>
                <a:gd name="T84" fmla="*/ 2147483647 w 853"/>
                <a:gd name="T85" fmla="*/ 2147483647 h 802"/>
                <a:gd name="T86" fmla="*/ 2147483647 w 853"/>
                <a:gd name="T87" fmla="*/ 2147483647 h 802"/>
                <a:gd name="T88" fmla="*/ 2147483647 w 853"/>
                <a:gd name="T89" fmla="*/ 2147483647 h 802"/>
                <a:gd name="T90" fmla="*/ 2147483647 w 853"/>
                <a:gd name="T91" fmla="*/ 2147483647 h 802"/>
                <a:gd name="T92" fmla="*/ 2147483647 w 853"/>
                <a:gd name="T93" fmla="*/ 2147483647 h 802"/>
                <a:gd name="T94" fmla="*/ 2147483647 w 853"/>
                <a:gd name="T95" fmla="*/ 2147483647 h 802"/>
                <a:gd name="T96" fmla="*/ 2147483647 w 853"/>
                <a:gd name="T97" fmla="*/ 2147483647 h 802"/>
                <a:gd name="T98" fmla="*/ 2147483647 w 853"/>
                <a:gd name="T99" fmla="*/ 2147483647 h 802"/>
                <a:gd name="T100" fmla="*/ 2147483647 w 853"/>
                <a:gd name="T101" fmla="*/ 2147483647 h 802"/>
                <a:gd name="T102" fmla="*/ 2147483647 w 853"/>
                <a:gd name="T103" fmla="*/ 2147483647 h 8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853" h="802">
                  <a:moveTo>
                    <a:pt x="853" y="0"/>
                  </a:moveTo>
                  <a:lnTo>
                    <a:pt x="720" y="0"/>
                  </a:lnTo>
                  <a:lnTo>
                    <a:pt x="648" y="0"/>
                  </a:lnTo>
                  <a:lnTo>
                    <a:pt x="362" y="0"/>
                  </a:lnTo>
                  <a:lnTo>
                    <a:pt x="349" y="0"/>
                  </a:lnTo>
                  <a:lnTo>
                    <a:pt x="336" y="1"/>
                  </a:lnTo>
                  <a:lnTo>
                    <a:pt x="323" y="2"/>
                  </a:lnTo>
                  <a:lnTo>
                    <a:pt x="310" y="4"/>
                  </a:lnTo>
                  <a:lnTo>
                    <a:pt x="285" y="8"/>
                  </a:lnTo>
                  <a:lnTo>
                    <a:pt x="271" y="12"/>
                  </a:lnTo>
                  <a:lnTo>
                    <a:pt x="260" y="15"/>
                  </a:lnTo>
                  <a:lnTo>
                    <a:pt x="248" y="19"/>
                  </a:lnTo>
                  <a:lnTo>
                    <a:pt x="236" y="24"/>
                  </a:lnTo>
                  <a:lnTo>
                    <a:pt x="224" y="28"/>
                  </a:lnTo>
                  <a:lnTo>
                    <a:pt x="213" y="33"/>
                  </a:lnTo>
                  <a:lnTo>
                    <a:pt x="202" y="39"/>
                  </a:lnTo>
                  <a:lnTo>
                    <a:pt x="191" y="45"/>
                  </a:lnTo>
                  <a:lnTo>
                    <a:pt x="180" y="51"/>
                  </a:lnTo>
                  <a:lnTo>
                    <a:pt x="170" y="58"/>
                  </a:lnTo>
                  <a:lnTo>
                    <a:pt x="161" y="65"/>
                  </a:lnTo>
                  <a:lnTo>
                    <a:pt x="151" y="73"/>
                  </a:lnTo>
                  <a:lnTo>
                    <a:pt x="141" y="80"/>
                  </a:lnTo>
                  <a:lnTo>
                    <a:pt x="132" y="89"/>
                  </a:lnTo>
                  <a:lnTo>
                    <a:pt x="125" y="98"/>
                  </a:lnTo>
                  <a:lnTo>
                    <a:pt x="117" y="106"/>
                  </a:lnTo>
                  <a:lnTo>
                    <a:pt x="113" y="111"/>
                  </a:lnTo>
                  <a:lnTo>
                    <a:pt x="110" y="116"/>
                  </a:lnTo>
                  <a:lnTo>
                    <a:pt x="102" y="125"/>
                  </a:lnTo>
                  <a:lnTo>
                    <a:pt x="95" y="135"/>
                  </a:lnTo>
                  <a:lnTo>
                    <a:pt x="90" y="146"/>
                  </a:lnTo>
                  <a:lnTo>
                    <a:pt x="85" y="157"/>
                  </a:lnTo>
                  <a:lnTo>
                    <a:pt x="81" y="161"/>
                  </a:lnTo>
                  <a:lnTo>
                    <a:pt x="79" y="166"/>
                  </a:lnTo>
                  <a:lnTo>
                    <a:pt x="75" y="178"/>
                  </a:lnTo>
                  <a:lnTo>
                    <a:pt x="70" y="189"/>
                  </a:lnTo>
                  <a:lnTo>
                    <a:pt x="67" y="201"/>
                  </a:lnTo>
                  <a:lnTo>
                    <a:pt x="65" y="213"/>
                  </a:lnTo>
                  <a:lnTo>
                    <a:pt x="4" y="529"/>
                  </a:lnTo>
                  <a:lnTo>
                    <a:pt x="2" y="544"/>
                  </a:lnTo>
                  <a:lnTo>
                    <a:pt x="0" y="558"/>
                  </a:lnTo>
                  <a:lnTo>
                    <a:pt x="0" y="572"/>
                  </a:lnTo>
                  <a:lnTo>
                    <a:pt x="0" y="585"/>
                  </a:lnTo>
                  <a:lnTo>
                    <a:pt x="0" y="598"/>
                  </a:lnTo>
                  <a:lnTo>
                    <a:pt x="1" y="611"/>
                  </a:lnTo>
                  <a:lnTo>
                    <a:pt x="3" y="624"/>
                  </a:lnTo>
                  <a:lnTo>
                    <a:pt x="6" y="636"/>
                  </a:lnTo>
                  <a:lnTo>
                    <a:pt x="10" y="648"/>
                  </a:lnTo>
                  <a:lnTo>
                    <a:pt x="14" y="660"/>
                  </a:lnTo>
                  <a:lnTo>
                    <a:pt x="19" y="672"/>
                  </a:lnTo>
                  <a:lnTo>
                    <a:pt x="25" y="683"/>
                  </a:lnTo>
                  <a:lnTo>
                    <a:pt x="30" y="693"/>
                  </a:lnTo>
                  <a:lnTo>
                    <a:pt x="38" y="704"/>
                  </a:lnTo>
                  <a:lnTo>
                    <a:pt x="44" y="714"/>
                  </a:lnTo>
                  <a:lnTo>
                    <a:pt x="53" y="722"/>
                  </a:lnTo>
                  <a:lnTo>
                    <a:pt x="62" y="731"/>
                  </a:lnTo>
                  <a:lnTo>
                    <a:pt x="70" y="740"/>
                  </a:lnTo>
                  <a:lnTo>
                    <a:pt x="75" y="744"/>
                  </a:lnTo>
                  <a:lnTo>
                    <a:pt x="80" y="747"/>
                  </a:lnTo>
                  <a:lnTo>
                    <a:pt x="90" y="755"/>
                  </a:lnTo>
                  <a:lnTo>
                    <a:pt x="101" y="763"/>
                  </a:lnTo>
                  <a:lnTo>
                    <a:pt x="113" y="769"/>
                  </a:lnTo>
                  <a:lnTo>
                    <a:pt x="125" y="775"/>
                  </a:lnTo>
                  <a:lnTo>
                    <a:pt x="137" y="780"/>
                  </a:lnTo>
                  <a:lnTo>
                    <a:pt x="150" y="785"/>
                  </a:lnTo>
                  <a:lnTo>
                    <a:pt x="156" y="787"/>
                  </a:lnTo>
                  <a:lnTo>
                    <a:pt x="163" y="789"/>
                  </a:lnTo>
                  <a:lnTo>
                    <a:pt x="177" y="792"/>
                  </a:lnTo>
                  <a:lnTo>
                    <a:pt x="191" y="795"/>
                  </a:lnTo>
                  <a:lnTo>
                    <a:pt x="205" y="798"/>
                  </a:lnTo>
                  <a:lnTo>
                    <a:pt x="220" y="800"/>
                  </a:lnTo>
                  <a:lnTo>
                    <a:pt x="236" y="801"/>
                  </a:lnTo>
                  <a:lnTo>
                    <a:pt x="252" y="801"/>
                  </a:lnTo>
                  <a:lnTo>
                    <a:pt x="276" y="800"/>
                  </a:lnTo>
                  <a:lnTo>
                    <a:pt x="300" y="798"/>
                  </a:lnTo>
                  <a:lnTo>
                    <a:pt x="312" y="797"/>
                  </a:lnTo>
                  <a:lnTo>
                    <a:pt x="323" y="794"/>
                  </a:lnTo>
                  <a:lnTo>
                    <a:pt x="344" y="790"/>
                  </a:lnTo>
                  <a:lnTo>
                    <a:pt x="354" y="788"/>
                  </a:lnTo>
                  <a:lnTo>
                    <a:pt x="365" y="785"/>
                  </a:lnTo>
                  <a:lnTo>
                    <a:pt x="375" y="781"/>
                  </a:lnTo>
                  <a:lnTo>
                    <a:pt x="384" y="777"/>
                  </a:lnTo>
                  <a:lnTo>
                    <a:pt x="394" y="774"/>
                  </a:lnTo>
                  <a:lnTo>
                    <a:pt x="404" y="769"/>
                  </a:lnTo>
                  <a:lnTo>
                    <a:pt x="423" y="761"/>
                  </a:lnTo>
                  <a:lnTo>
                    <a:pt x="440" y="750"/>
                  </a:lnTo>
                  <a:lnTo>
                    <a:pt x="456" y="739"/>
                  </a:lnTo>
                  <a:lnTo>
                    <a:pt x="472" y="727"/>
                  </a:lnTo>
                  <a:lnTo>
                    <a:pt x="488" y="714"/>
                  </a:lnTo>
                  <a:lnTo>
                    <a:pt x="503" y="701"/>
                  </a:lnTo>
                  <a:lnTo>
                    <a:pt x="517" y="685"/>
                  </a:lnTo>
                  <a:lnTo>
                    <a:pt x="530" y="670"/>
                  </a:lnTo>
                  <a:lnTo>
                    <a:pt x="544" y="655"/>
                  </a:lnTo>
                  <a:lnTo>
                    <a:pt x="546" y="670"/>
                  </a:lnTo>
                  <a:lnTo>
                    <a:pt x="551" y="684"/>
                  </a:lnTo>
                  <a:lnTo>
                    <a:pt x="555" y="698"/>
                  </a:lnTo>
                  <a:lnTo>
                    <a:pt x="560" y="712"/>
                  </a:lnTo>
                  <a:lnTo>
                    <a:pt x="566" y="725"/>
                  </a:lnTo>
                  <a:lnTo>
                    <a:pt x="574" y="737"/>
                  </a:lnTo>
                  <a:lnTo>
                    <a:pt x="581" y="749"/>
                  </a:lnTo>
                  <a:lnTo>
                    <a:pt x="585" y="754"/>
                  </a:lnTo>
                  <a:lnTo>
                    <a:pt x="590" y="758"/>
                  </a:lnTo>
                  <a:lnTo>
                    <a:pt x="601" y="768"/>
                  </a:lnTo>
                  <a:lnTo>
                    <a:pt x="612" y="777"/>
                  </a:lnTo>
                  <a:lnTo>
                    <a:pt x="617" y="780"/>
                  </a:lnTo>
                  <a:lnTo>
                    <a:pt x="624" y="785"/>
                  </a:lnTo>
                  <a:lnTo>
                    <a:pt x="637" y="790"/>
                  </a:lnTo>
                  <a:lnTo>
                    <a:pt x="650" y="795"/>
                  </a:lnTo>
                  <a:lnTo>
                    <a:pt x="657" y="798"/>
                  </a:lnTo>
                  <a:lnTo>
                    <a:pt x="665" y="799"/>
                  </a:lnTo>
                  <a:lnTo>
                    <a:pt x="673" y="800"/>
                  </a:lnTo>
                  <a:lnTo>
                    <a:pt x="681" y="801"/>
                  </a:lnTo>
                  <a:lnTo>
                    <a:pt x="690" y="802"/>
                  </a:lnTo>
                  <a:lnTo>
                    <a:pt x="698" y="802"/>
                  </a:lnTo>
                  <a:lnTo>
                    <a:pt x="737" y="801"/>
                  </a:lnTo>
                  <a:lnTo>
                    <a:pt x="752" y="801"/>
                  </a:lnTo>
                  <a:lnTo>
                    <a:pt x="751" y="799"/>
                  </a:lnTo>
                  <a:lnTo>
                    <a:pt x="745" y="791"/>
                  </a:lnTo>
                  <a:lnTo>
                    <a:pt x="743" y="786"/>
                  </a:lnTo>
                  <a:lnTo>
                    <a:pt x="740" y="779"/>
                  </a:lnTo>
                  <a:lnTo>
                    <a:pt x="737" y="771"/>
                  </a:lnTo>
                  <a:lnTo>
                    <a:pt x="733" y="763"/>
                  </a:lnTo>
                  <a:lnTo>
                    <a:pt x="730" y="753"/>
                  </a:lnTo>
                  <a:lnTo>
                    <a:pt x="729" y="746"/>
                  </a:lnTo>
                  <a:lnTo>
                    <a:pt x="728" y="741"/>
                  </a:lnTo>
                  <a:lnTo>
                    <a:pt x="726" y="728"/>
                  </a:lnTo>
                  <a:lnTo>
                    <a:pt x="725" y="714"/>
                  </a:lnTo>
                  <a:lnTo>
                    <a:pt x="723" y="698"/>
                  </a:lnTo>
                  <a:lnTo>
                    <a:pt x="725" y="681"/>
                  </a:lnTo>
                  <a:lnTo>
                    <a:pt x="726" y="664"/>
                  </a:lnTo>
                  <a:lnTo>
                    <a:pt x="727" y="654"/>
                  </a:lnTo>
                  <a:lnTo>
                    <a:pt x="729" y="644"/>
                  </a:lnTo>
                  <a:lnTo>
                    <a:pt x="853" y="0"/>
                  </a:lnTo>
                  <a:close/>
                  <a:moveTo>
                    <a:pt x="308" y="714"/>
                  </a:moveTo>
                  <a:lnTo>
                    <a:pt x="295" y="714"/>
                  </a:lnTo>
                  <a:lnTo>
                    <a:pt x="282" y="712"/>
                  </a:lnTo>
                  <a:lnTo>
                    <a:pt x="270" y="709"/>
                  </a:lnTo>
                  <a:lnTo>
                    <a:pt x="264" y="707"/>
                  </a:lnTo>
                  <a:lnTo>
                    <a:pt x="258" y="705"/>
                  </a:lnTo>
                  <a:lnTo>
                    <a:pt x="248" y="700"/>
                  </a:lnTo>
                  <a:lnTo>
                    <a:pt x="238" y="694"/>
                  </a:lnTo>
                  <a:lnTo>
                    <a:pt x="232" y="690"/>
                  </a:lnTo>
                  <a:lnTo>
                    <a:pt x="228" y="686"/>
                  </a:lnTo>
                  <a:lnTo>
                    <a:pt x="224" y="682"/>
                  </a:lnTo>
                  <a:lnTo>
                    <a:pt x="220" y="678"/>
                  </a:lnTo>
                  <a:lnTo>
                    <a:pt x="216" y="672"/>
                  </a:lnTo>
                  <a:lnTo>
                    <a:pt x="213" y="668"/>
                  </a:lnTo>
                  <a:lnTo>
                    <a:pt x="207" y="657"/>
                  </a:lnTo>
                  <a:lnTo>
                    <a:pt x="205" y="650"/>
                  </a:lnTo>
                  <a:lnTo>
                    <a:pt x="203" y="644"/>
                  </a:lnTo>
                  <a:lnTo>
                    <a:pt x="201" y="637"/>
                  </a:lnTo>
                  <a:lnTo>
                    <a:pt x="200" y="631"/>
                  </a:lnTo>
                  <a:lnTo>
                    <a:pt x="198" y="623"/>
                  </a:lnTo>
                  <a:lnTo>
                    <a:pt x="198" y="616"/>
                  </a:lnTo>
                  <a:lnTo>
                    <a:pt x="197" y="600"/>
                  </a:lnTo>
                  <a:lnTo>
                    <a:pt x="198" y="592"/>
                  </a:lnTo>
                  <a:lnTo>
                    <a:pt x="198" y="583"/>
                  </a:lnTo>
                  <a:lnTo>
                    <a:pt x="200" y="573"/>
                  </a:lnTo>
                  <a:lnTo>
                    <a:pt x="201" y="564"/>
                  </a:lnTo>
                  <a:lnTo>
                    <a:pt x="269" y="207"/>
                  </a:lnTo>
                  <a:lnTo>
                    <a:pt x="271" y="199"/>
                  </a:lnTo>
                  <a:lnTo>
                    <a:pt x="273" y="193"/>
                  </a:lnTo>
                  <a:lnTo>
                    <a:pt x="277" y="179"/>
                  </a:lnTo>
                  <a:lnTo>
                    <a:pt x="282" y="167"/>
                  </a:lnTo>
                  <a:lnTo>
                    <a:pt x="288" y="155"/>
                  </a:lnTo>
                  <a:lnTo>
                    <a:pt x="295" y="146"/>
                  </a:lnTo>
                  <a:lnTo>
                    <a:pt x="299" y="140"/>
                  </a:lnTo>
                  <a:lnTo>
                    <a:pt x="303" y="136"/>
                  </a:lnTo>
                  <a:lnTo>
                    <a:pt x="311" y="126"/>
                  </a:lnTo>
                  <a:lnTo>
                    <a:pt x="320" y="118"/>
                  </a:lnTo>
                  <a:lnTo>
                    <a:pt x="330" y="111"/>
                  </a:lnTo>
                  <a:lnTo>
                    <a:pt x="342" y="105"/>
                  </a:lnTo>
                  <a:lnTo>
                    <a:pt x="353" y="100"/>
                  </a:lnTo>
                  <a:lnTo>
                    <a:pt x="359" y="97"/>
                  </a:lnTo>
                  <a:lnTo>
                    <a:pt x="366" y="96"/>
                  </a:lnTo>
                  <a:lnTo>
                    <a:pt x="379" y="91"/>
                  </a:lnTo>
                  <a:lnTo>
                    <a:pt x="386" y="90"/>
                  </a:lnTo>
                  <a:lnTo>
                    <a:pt x="393" y="89"/>
                  </a:lnTo>
                  <a:lnTo>
                    <a:pt x="408" y="88"/>
                  </a:lnTo>
                  <a:lnTo>
                    <a:pt x="424" y="87"/>
                  </a:lnTo>
                  <a:lnTo>
                    <a:pt x="632" y="87"/>
                  </a:lnTo>
                  <a:lnTo>
                    <a:pt x="562" y="452"/>
                  </a:lnTo>
                  <a:lnTo>
                    <a:pt x="559" y="464"/>
                  </a:lnTo>
                  <a:lnTo>
                    <a:pt x="557" y="475"/>
                  </a:lnTo>
                  <a:lnTo>
                    <a:pt x="554" y="486"/>
                  </a:lnTo>
                  <a:lnTo>
                    <a:pt x="552" y="497"/>
                  </a:lnTo>
                  <a:lnTo>
                    <a:pt x="545" y="517"/>
                  </a:lnTo>
                  <a:lnTo>
                    <a:pt x="538" y="538"/>
                  </a:lnTo>
                  <a:lnTo>
                    <a:pt x="530" y="557"/>
                  </a:lnTo>
                  <a:lnTo>
                    <a:pt x="526" y="567"/>
                  </a:lnTo>
                  <a:lnTo>
                    <a:pt x="521" y="575"/>
                  </a:lnTo>
                  <a:lnTo>
                    <a:pt x="516" y="584"/>
                  </a:lnTo>
                  <a:lnTo>
                    <a:pt x="512" y="592"/>
                  </a:lnTo>
                  <a:lnTo>
                    <a:pt x="501" y="608"/>
                  </a:lnTo>
                  <a:lnTo>
                    <a:pt x="489" y="623"/>
                  </a:lnTo>
                  <a:lnTo>
                    <a:pt x="477" y="637"/>
                  </a:lnTo>
                  <a:lnTo>
                    <a:pt x="470" y="644"/>
                  </a:lnTo>
                  <a:lnTo>
                    <a:pt x="464" y="650"/>
                  </a:lnTo>
                  <a:lnTo>
                    <a:pt x="449" y="662"/>
                  </a:lnTo>
                  <a:lnTo>
                    <a:pt x="441" y="669"/>
                  </a:lnTo>
                  <a:lnTo>
                    <a:pt x="433" y="673"/>
                  </a:lnTo>
                  <a:lnTo>
                    <a:pt x="426" y="679"/>
                  </a:lnTo>
                  <a:lnTo>
                    <a:pt x="417" y="684"/>
                  </a:lnTo>
                  <a:lnTo>
                    <a:pt x="400" y="693"/>
                  </a:lnTo>
                  <a:lnTo>
                    <a:pt x="390" y="696"/>
                  </a:lnTo>
                  <a:lnTo>
                    <a:pt x="380" y="701"/>
                  </a:lnTo>
                  <a:lnTo>
                    <a:pt x="371" y="704"/>
                  </a:lnTo>
                  <a:lnTo>
                    <a:pt x="363" y="706"/>
                  </a:lnTo>
                  <a:lnTo>
                    <a:pt x="353" y="708"/>
                  </a:lnTo>
                  <a:lnTo>
                    <a:pt x="344" y="710"/>
                  </a:lnTo>
                  <a:lnTo>
                    <a:pt x="326" y="714"/>
                  </a:lnTo>
                  <a:lnTo>
                    <a:pt x="308" y="714"/>
                  </a:lnTo>
                  <a:close/>
                </a:path>
              </a:pathLst>
            </a:custGeom>
            <a:solidFill>
              <a:srgbClr val="11111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7C161B"/>
                </a:buClr>
                <a:buFontTx/>
                <a:buChar char="•"/>
                <a:defRPr/>
              </a:pPr>
              <a:endParaRPr lang="fi-FI" b="0">
                <a:solidFill>
                  <a:srgbClr val="7E080E"/>
                </a:solidFill>
                <a:latin typeface="Verdana" pitchFamily="-64" charset="0"/>
                <a:ea typeface="ＭＳ Ｐゴシック" pitchFamily="-64" charset="-128"/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7148259" y="6374653"/>
              <a:ext cx="73908" cy="183310"/>
            </a:xfrm>
            <a:custGeom>
              <a:avLst/>
              <a:gdLst>
                <a:gd name="T0" fmla="*/ 2147483647 w 323"/>
                <a:gd name="T1" fmla="*/ 0 h 802"/>
                <a:gd name="T2" fmla="*/ 2147483647 w 323"/>
                <a:gd name="T3" fmla="*/ 0 h 802"/>
                <a:gd name="T4" fmla="*/ 2147483647 w 323"/>
                <a:gd name="T5" fmla="*/ 2147483647 h 802"/>
                <a:gd name="T6" fmla="*/ 2147483647 w 323"/>
                <a:gd name="T7" fmla="*/ 2147483647 h 802"/>
                <a:gd name="T8" fmla="*/ 2147483647 w 323"/>
                <a:gd name="T9" fmla="*/ 2147483647 h 802"/>
                <a:gd name="T10" fmla="*/ 0 w 323"/>
                <a:gd name="T11" fmla="*/ 2147483647 h 802"/>
                <a:gd name="T12" fmla="*/ 0 w 323"/>
                <a:gd name="T13" fmla="*/ 2147483647 h 802"/>
                <a:gd name="T14" fmla="*/ 2147483647 w 323"/>
                <a:gd name="T15" fmla="*/ 2147483647 h 802"/>
                <a:gd name="T16" fmla="*/ 2147483647 w 323"/>
                <a:gd name="T17" fmla="*/ 2147483647 h 802"/>
                <a:gd name="T18" fmla="*/ 2147483647 w 323"/>
                <a:gd name="T19" fmla="*/ 2147483647 h 802"/>
                <a:gd name="T20" fmla="*/ 2147483647 w 323"/>
                <a:gd name="T21" fmla="*/ 2147483647 h 802"/>
                <a:gd name="T22" fmla="*/ 2147483647 w 323"/>
                <a:gd name="T23" fmla="*/ 2147483647 h 802"/>
                <a:gd name="T24" fmla="*/ 2147483647 w 323"/>
                <a:gd name="T25" fmla="*/ 2147483647 h 802"/>
                <a:gd name="T26" fmla="*/ 2147483647 w 323"/>
                <a:gd name="T27" fmla="*/ 2147483647 h 802"/>
                <a:gd name="T28" fmla="*/ 2147483647 w 323"/>
                <a:gd name="T29" fmla="*/ 2147483647 h 802"/>
                <a:gd name="T30" fmla="*/ 2147483647 w 323"/>
                <a:gd name="T31" fmla="*/ 2147483647 h 802"/>
                <a:gd name="T32" fmla="*/ 2147483647 w 323"/>
                <a:gd name="T33" fmla="*/ 2147483647 h 802"/>
                <a:gd name="T34" fmla="*/ 2147483647 w 323"/>
                <a:gd name="T35" fmla="*/ 2147483647 h 802"/>
                <a:gd name="T36" fmla="*/ 2147483647 w 323"/>
                <a:gd name="T37" fmla="*/ 2147483647 h 802"/>
                <a:gd name="T38" fmla="*/ 2147483647 w 323"/>
                <a:gd name="T39" fmla="*/ 2147483647 h 802"/>
                <a:gd name="T40" fmla="*/ 2147483647 w 323"/>
                <a:gd name="T41" fmla="*/ 2147483647 h 802"/>
                <a:gd name="T42" fmla="*/ 2147483647 w 323"/>
                <a:gd name="T43" fmla="*/ 2147483647 h 802"/>
                <a:gd name="T44" fmla="*/ 2147483647 w 323"/>
                <a:gd name="T45" fmla="*/ 2147483647 h 802"/>
                <a:gd name="T46" fmla="*/ 2147483647 w 323"/>
                <a:gd name="T47" fmla="*/ 2147483647 h 802"/>
                <a:gd name="T48" fmla="*/ 2147483647 w 323"/>
                <a:gd name="T49" fmla="*/ 2147483647 h 802"/>
                <a:gd name="T50" fmla="*/ 2147483647 w 323"/>
                <a:gd name="T51" fmla="*/ 2147483647 h 802"/>
                <a:gd name="T52" fmla="*/ 2147483647 w 323"/>
                <a:gd name="T53" fmla="*/ 2147483647 h 802"/>
                <a:gd name="T54" fmla="*/ 2147483647 w 323"/>
                <a:gd name="T55" fmla="*/ 2147483647 h 802"/>
                <a:gd name="T56" fmla="*/ 2147483647 w 323"/>
                <a:gd name="T57" fmla="*/ 2147483647 h 802"/>
                <a:gd name="T58" fmla="*/ 2147483647 w 323"/>
                <a:gd name="T59" fmla="*/ 2147483647 h 802"/>
                <a:gd name="T60" fmla="*/ 2147483647 w 323"/>
                <a:gd name="T61" fmla="*/ 2147483647 h 802"/>
                <a:gd name="T62" fmla="*/ 2147483647 w 323"/>
                <a:gd name="T63" fmla="*/ 2147483647 h 802"/>
                <a:gd name="T64" fmla="*/ 2147483647 w 323"/>
                <a:gd name="T65" fmla="*/ 2147483647 h 802"/>
                <a:gd name="T66" fmla="*/ 2147483647 w 323"/>
                <a:gd name="T67" fmla="*/ 2147483647 h 802"/>
                <a:gd name="T68" fmla="*/ 2147483647 w 323"/>
                <a:gd name="T69" fmla="*/ 2147483647 h 802"/>
                <a:gd name="T70" fmla="*/ 2147483647 w 323"/>
                <a:gd name="T71" fmla="*/ 2147483647 h 802"/>
                <a:gd name="T72" fmla="*/ 2147483647 w 323"/>
                <a:gd name="T73" fmla="*/ 2147483647 h 802"/>
                <a:gd name="T74" fmla="*/ 2147483647 w 323"/>
                <a:gd name="T75" fmla="*/ 2147483647 h 802"/>
                <a:gd name="T76" fmla="*/ 2147483647 w 323"/>
                <a:gd name="T77" fmla="*/ 2147483647 h 802"/>
                <a:gd name="T78" fmla="*/ 2147483647 w 323"/>
                <a:gd name="T79" fmla="*/ 2147483647 h 802"/>
                <a:gd name="T80" fmla="*/ 2147483647 w 323"/>
                <a:gd name="T81" fmla="*/ 2147483647 h 802"/>
                <a:gd name="T82" fmla="*/ 2147483647 w 323"/>
                <a:gd name="T83" fmla="*/ 2147483647 h 802"/>
                <a:gd name="T84" fmla="*/ 2147483647 w 323"/>
                <a:gd name="T85" fmla="*/ 2147483647 h 802"/>
                <a:gd name="T86" fmla="*/ 2147483647 w 323"/>
                <a:gd name="T87" fmla="*/ 2147483647 h 802"/>
                <a:gd name="T88" fmla="*/ 2147483647 w 323"/>
                <a:gd name="T89" fmla="*/ 2147483647 h 802"/>
                <a:gd name="T90" fmla="*/ 2147483647 w 323"/>
                <a:gd name="T91" fmla="*/ 2147483647 h 802"/>
                <a:gd name="T92" fmla="*/ 2147483647 w 323"/>
                <a:gd name="T93" fmla="*/ 2147483647 h 802"/>
                <a:gd name="T94" fmla="*/ 2147483647 w 323"/>
                <a:gd name="T95" fmla="*/ 2147483647 h 802"/>
                <a:gd name="T96" fmla="*/ 2147483647 w 323"/>
                <a:gd name="T97" fmla="*/ 2147483647 h 802"/>
                <a:gd name="T98" fmla="*/ 2147483647 w 323"/>
                <a:gd name="T99" fmla="*/ 2147483647 h 802"/>
                <a:gd name="T100" fmla="*/ 2147483647 w 323"/>
                <a:gd name="T101" fmla="*/ 2147483647 h 802"/>
                <a:gd name="T102" fmla="*/ 2147483647 w 323"/>
                <a:gd name="T103" fmla="*/ 0 h 8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23" h="802">
                  <a:moveTo>
                    <a:pt x="323" y="0"/>
                  </a:moveTo>
                  <a:lnTo>
                    <a:pt x="120" y="0"/>
                  </a:lnTo>
                  <a:lnTo>
                    <a:pt x="5" y="596"/>
                  </a:lnTo>
                  <a:lnTo>
                    <a:pt x="3" y="608"/>
                  </a:lnTo>
                  <a:lnTo>
                    <a:pt x="2" y="620"/>
                  </a:lnTo>
                  <a:lnTo>
                    <a:pt x="0" y="642"/>
                  </a:lnTo>
                  <a:lnTo>
                    <a:pt x="0" y="653"/>
                  </a:lnTo>
                  <a:lnTo>
                    <a:pt x="1" y="662"/>
                  </a:lnTo>
                  <a:lnTo>
                    <a:pt x="2" y="672"/>
                  </a:lnTo>
                  <a:lnTo>
                    <a:pt x="3" y="682"/>
                  </a:lnTo>
                  <a:lnTo>
                    <a:pt x="5" y="691"/>
                  </a:lnTo>
                  <a:lnTo>
                    <a:pt x="7" y="701"/>
                  </a:lnTo>
                  <a:lnTo>
                    <a:pt x="10" y="708"/>
                  </a:lnTo>
                  <a:lnTo>
                    <a:pt x="14" y="717"/>
                  </a:lnTo>
                  <a:lnTo>
                    <a:pt x="17" y="725"/>
                  </a:lnTo>
                  <a:lnTo>
                    <a:pt x="21" y="732"/>
                  </a:lnTo>
                  <a:lnTo>
                    <a:pt x="26" y="740"/>
                  </a:lnTo>
                  <a:lnTo>
                    <a:pt x="31" y="746"/>
                  </a:lnTo>
                  <a:lnTo>
                    <a:pt x="36" y="753"/>
                  </a:lnTo>
                  <a:lnTo>
                    <a:pt x="43" y="758"/>
                  </a:lnTo>
                  <a:lnTo>
                    <a:pt x="48" y="764"/>
                  </a:lnTo>
                  <a:lnTo>
                    <a:pt x="56" y="769"/>
                  </a:lnTo>
                  <a:lnTo>
                    <a:pt x="63" y="775"/>
                  </a:lnTo>
                  <a:lnTo>
                    <a:pt x="71" y="779"/>
                  </a:lnTo>
                  <a:lnTo>
                    <a:pt x="79" y="783"/>
                  </a:lnTo>
                  <a:lnTo>
                    <a:pt x="88" y="787"/>
                  </a:lnTo>
                  <a:lnTo>
                    <a:pt x="96" y="790"/>
                  </a:lnTo>
                  <a:lnTo>
                    <a:pt x="106" y="793"/>
                  </a:lnTo>
                  <a:lnTo>
                    <a:pt x="116" y="795"/>
                  </a:lnTo>
                  <a:lnTo>
                    <a:pt x="126" y="798"/>
                  </a:lnTo>
                  <a:lnTo>
                    <a:pt x="135" y="799"/>
                  </a:lnTo>
                  <a:lnTo>
                    <a:pt x="146" y="801"/>
                  </a:lnTo>
                  <a:lnTo>
                    <a:pt x="158" y="801"/>
                  </a:lnTo>
                  <a:lnTo>
                    <a:pt x="169" y="802"/>
                  </a:lnTo>
                  <a:lnTo>
                    <a:pt x="207" y="801"/>
                  </a:lnTo>
                  <a:lnTo>
                    <a:pt x="223" y="801"/>
                  </a:lnTo>
                  <a:lnTo>
                    <a:pt x="221" y="799"/>
                  </a:lnTo>
                  <a:lnTo>
                    <a:pt x="217" y="791"/>
                  </a:lnTo>
                  <a:lnTo>
                    <a:pt x="214" y="786"/>
                  </a:lnTo>
                  <a:lnTo>
                    <a:pt x="210" y="779"/>
                  </a:lnTo>
                  <a:lnTo>
                    <a:pt x="207" y="771"/>
                  </a:lnTo>
                  <a:lnTo>
                    <a:pt x="204" y="763"/>
                  </a:lnTo>
                  <a:lnTo>
                    <a:pt x="202" y="753"/>
                  </a:lnTo>
                  <a:lnTo>
                    <a:pt x="198" y="741"/>
                  </a:lnTo>
                  <a:lnTo>
                    <a:pt x="196" y="728"/>
                  </a:lnTo>
                  <a:lnTo>
                    <a:pt x="195" y="714"/>
                  </a:lnTo>
                  <a:lnTo>
                    <a:pt x="195" y="698"/>
                  </a:lnTo>
                  <a:lnTo>
                    <a:pt x="195" y="682"/>
                  </a:lnTo>
                  <a:lnTo>
                    <a:pt x="197" y="664"/>
                  </a:lnTo>
                  <a:lnTo>
                    <a:pt x="198" y="654"/>
                  </a:lnTo>
                  <a:lnTo>
                    <a:pt x="199" y="644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11111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7C161B"/>
                </a:buClr>
                <a:buFontTx/>
                <a:buChar char="•"/>
                <a:defRPr/>
              </a:pPr>
              <a:endParaRPr lang="fi-FI" b="0">
                <a:solidFill>
                  <a:srgbClr val="7E080E"/>
                </a:solidFill>
                <a:latin typeface="Verdana" pitchFamily="-64" charset="0"/>
                <a:ea typeface="ＭＳ Ｐゴシック" pitchFamily="-64" charset="-128"/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auto">
            <a:xfrm>
              <a:off x="6796392" y="6373044"/>
              <a:ext cx="165490" cy="184919"/>
            </a:xfrm>
            <a:custGeom>
              <a:avLst/>
              <a:gdLst>
                <a:gd name="T0" fmla="*/ 2147483647 w 729"/>
                <a:gd name="T1" fmla="*/ 0 h 809"/>
                <a:gd name="T2" fmla="*/ 2147483647 w 729"/>
                <a:gd name="T3" fmla="*/ 0 h 809"/>
                <a:gd name="T4" fmla="*/ 2147483647 w 729"/>
                <a:gd name="T5" fmla="*/ 0 h 809"/>
                <a:gd name="T6" fmla="*/ 2147483647 w 729"/>
                <a:gd name="T7" fmla="*/ 2147483647 h 809"/>
                <a:gd name="T8" fmla="*/ 2147483647 w 729"/>
                <a:gd name="T9" fmla="*/ 2147483647 h 809"/>
                <a:gd name="T10" fmla="*/ 2147483647 w 729"/>
                <a:gd name="T11" fmla="*/ 2147483647 h 809"/>
                <a:gd name="T12" fmla="*/ 2147483647 w 729"/>
                <a:gd name="T13" fmla="*/ 2147483647 h 809"/>
                <a:gd name="T14" fmla="*/ 2147483647 w 729"/>
                <a:gd name="T15" fmla="*/ 2147483647 h 809"/>
                <a:gd name="T16" fmla="*/ 2147483647 w 729"/>
                <a:gd name="T17" fmla="*/ 2147483647 h 809"/>
                <a:gd name="T18" fmla="*/ 2147483647 w 729"/>
                <a:gd name="T19" fmla="*/ 2147483647 h 809"/>
                <a:gd name="T20" fmla="*/ 2147483647 w 729"/>
                <a:gd name="T21" fmla="*/ 2147483647 h 809"/>
                <a:gd name="T22" fmla="*/ 2147483647 w 729"/>
                <a:gd name="T23" fmla="*/ 2147483647 h 809"/>
                <a:gd name="T24" fmla="*/ 2147483647 w 729"/>
                <a:gd name="T25" fmla="*/ 2147483647 h 809"/>
                <a:gd name="T26" fmla="*/ 2147483647 w 729"/>
                <a:gd name="T27" fmla="*/ 2147483647 h 809"/>
                <a:gd name="T28" fmla="*/ 2147483647 w 729"/>
                <a:gd name="T29" fmla="*/ 2147483647 h 809"/>
                <a:gd name="T30" fmla="*/ 2147483647 w 729"/>
                <a:gd name="T31" fmla="*/ 2147483647 h 809"/>
                <a:gd name="T32" fmla="*/ 2147483647 w 729"/>
                <a:gd name="T33" fmla="*/ 2147483647 h 809"/>
                <a:gd name="T34" fmla="*/ 2147483647 w 729"/>
                <a:gd name="T35" fmla="*/ 2147483647 h 809"/>
                <a:gd name="T36" fmla="*/ 2147483647 w 729"/>
                <a:gd name="T37" fmla="*/ 2147483647 h 809"/>
                <a:gd name="T38" fmla="*/ 2147483647 w 729"/>
                <a:gd name="T39" fmla="*/ 2147483647 h 809"/>
                <a:gd name="T40" fmla="*/ 0 w 729"/>
                <a:gd name="T41" fmla="*/ 2147483647 h 809"/>
                <a:gd name="T42" fmla="*/ 2147483647 w 729"/>
                <a:gd name="T43" fmla="*/ 2147483647 h 809"/>
                <a:gd name="T44" fmla="*/ 2147483647 w 729"/>
                <a:gd name="T45" fmla="*/ 2147483647 h 809"/>
                <a:gd name="T46" fmla="*/ 2147483647 w 729"/>
                <a:gd name="T47" fmla="*/ 2147483647 h 809"/>
                <a:gd name="T48" fmla="*/ 2147483647 w 729"/>
                <a:gd name="T49" fmla="*/ 2147483647 h 809"/>
                <a:gd name="T50" fmla="*/ 2147483647 w 729"/>
                <a:gd name="T51" fmla="*/ 2147483647 h 809"/>
                <a:gd name="T52" fmla="*/ 2147483647 w 729"/>
                <a:gd name="T53" fmla="*/ 2147483647 h 809"/>
                <a:gd name="T54" fmla="*/ 2147483647 w 729"/>
                <a:gd name="T55" fmla="*/ 2147483647 h 809"/>
                <a:gd name="T56" fmla="*/ 2147483647 w 729"/>
                <a:gd name="T57" fmla="*/ 2147483647 h 809"/>
                <a:gd name="T58" fmla="*/ 2147483647 w 729"/>
                <a:gd name="T59" fmla="*/ 2147483647 h 809"/>
                <a:gd name="T60" fmla="*/ 2147483647 w 729"/>
                <a:gd name="T61" fmla="*/ 2147483647 h 809"/>
                <a:gd name="T62" fmla="*/ 2147483647 w 729"/>
                <a:gd name="T63" fmla="*/ 2147483647 h 809"/>
                <a:gd name="T64" fmla="*/ 2147483647 w 729"/>
                <a:gd name="T65" fmla="*/ 2147483647 h 809"/>
                <a:gd name="T66" fmla="*/ 2147483647 w 729"/>
                <a:gd name="T67" fmla="*/ 2147483647 h 809"/>
                <a:gd name="T68" fmla="*/ 2147483647 w 729"/>
                <a:gd name="T69" fmla="*/ 2147483647 h 809"/>
                <a:gd name="T70" fmla="*/ 2147483647 w 729"/>
                <a:gd name="T71" fmla="*/ 2147483647 h 809"/>
                <a:gd name="T72" fmla="*/ 2147483647 w 729"/>
                <a:gd name="T73" fmla="*/ 2147483647 h 809"/>
                <a:gd name="T74" fmla="*/ 2147483647 w 729"/>
                <a:gd name="T75" fmla="*/ 2147483647 h 809"/>
                <a:gd name="T76" fmla="*/ 2147483647 w 729"/>
                <a:gd name="T77" fmla="*/ 2147483647 h 809"/>
                <a:gd name="T78" fmla="*/ 2147483647 w 729"/>
                <a:gd name="T79" fmla="*/ 2147483647 h 809"/>
                <a:gd name="T80" fmla="*/ 2147483647 w 729"/>
                <a:gd name="T81" fmla="*/ 2147483647 h 809"/>
                <a:gd name="T82" fmla="*/ 2147483647 w 729"/>
                <a:gd name="T83" fmla="*/ 2147483647 h 809"/>
                <a:gd name="T84" fmla="*/ 2147483647 w 729"/>
                <a:gd name="T85" fmla="*/ 2147483647 h 809"/>
                <a:gd name="T86" fmla="*/ 2147483647 w 729"/>
                <a:gd name="T87" fmla="*/ 2147483647 h 809"/>
                <a:gd name="T88" fmla="*/ 2147483647 w 729"/>
                <a:gd name="T89" fmla="*/ 2147483647 h 809"/>
                <a:gd name="T90" fmla="*/ 2147483647 w 729"/>
                <a:gd name="T91" fmla="*/ 2147483647 h 809"/>
                <a:gd name="T92" fmla="*/ 2147483647 w 729"/>
                <a:gd name="T93" fmla="*/ 2147483647 h 809"/>
                <a:gd name="T94" fmla="*/ 2147483647 w 729"/>
                <a:gd name="T95" fmla="*/ 2147483647 h 809"/>
                <a:gd name="T96" fmla="*/ 2147483647 w 729"/>
                <a:gd name="T97" fmla="*/ 2147483647 h 809"/>
                <a:gd name="T98" fmla="*/ 2147483647 w 729"/>
                <a:gd name="T99" fmla="*/ 2147483647 h 809"/>
                <a:gd name="T100" fmla="*/ 2147483647 w 729"/>
                <a:gd name="T101" fmla="*/ 2147483647 h 809"/>
                <a:gd name="T102" fmla="*/ 2147483647 w 729"/>
                <a:gd name="T103" fmla="*/ 2147483647 h 809"/>
                <a:gd name="T104" fmla="*/ 2147483647 w 729"/>
                <a:gd name="T105" fmla="*/ 0 h 80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729" h="809">
                  <a:moveTo>
                    <a:pt x="729" y="0"/>
                  </a:moveTo>
                  <a:lnTo>
                    <a:pt x="602" y="0"/>
                  </a:lnTo>
                  <a:lnTo>
                    <a:pt x="581" y="0"/>
                  </a:lnTo>
                  <a:lnTo>
                    <a:pt x="559" y="2"/>
                  </a:lnTo>
                  <a:lnTo>
                    <a:pt x="540" y="4"/>
                  </a:lnTo>
                  <a:lnTo>
                    <a:pt x="520" y="8"/>
                  </a:lnTo>
                  <a:lnTo>
                    <a:pt x="502" y="12"/>
                  </a:lnTo>
                  <a:lnTo>
                    <a:pt x="484" y="17"/>
                  </a:lnTo>
                  <a:lnTo>
                    <a:pt x="467" y="24"/>
                  </a:lnTo>
                  <a:lnTo>
                    <a:pt x="449" y="31"/>
                  </a:lnTo>
                  <a:lnTo>
                    <a:pt x="434" y="39"/>
                  </a:lnTo>
                  <a:lnTo>
                    <a:pt x="419" y="48"/>
                  </a:lnTo>
                  <a:lnTo>
                    <a:pt x="404" y="57"/>
                  </a:lnTo>
                  <a:lnTo>
                    <a:pt x="390" y="68"/>
                  </a:lnTo>
                  <a:lnTo>
                    <a:pt x="376" y="77"/>
                  </a:lnTo>
                  <a:lnTo>
                    <a:pt x="362" y="89"/>
                  </a:lnTo>
                  <a:lnTo>
                    <a:pt x="349" y="101"/>
                  </a:lnTo>
                  <a:lnTo>
                    <a:pt x="338" y="114"/>
                  </a:lnTo>
                  <a:lnTo>
                    <a:pt x="357" y="7"/>
                  </a:lnTo>
                  <a:lnTo>
                    <a:pt x="154" y="7"/>
                  </a:lnTo>
                  <a:lnTo>
                    <a:pt x="0" y="809"/>
                  </a:lnTo>
                  <a:lnTo>
                    <a:pt x="204" y="809"/>
                  </a:lnTo>
                  <a:lnTo>
                    <a:pt x="302" y="298"/>
                  </a:lnTo>
                  <a:lnTo>
                    <a:pt x="307" y="277"/>
                  </a:lnTo>
                  <a:lnTo>
                    <a:pt x="313" y="257"/>
                  </a:lnTo>
                  <a:lnTo>
                    <a:pt x="318" y="240"/>
                  </a:lnTo>
                  <a:lnTo>
                    <a:pt x="324" y="225"/>
                  </a:lnTo>
                  <a:lnTo>
                    <a:pt x="332" y="209"/>
                  </a:lnTo>
                  <a:lnTo>
                    <a:pt x="336" y="203"/>
                  </a:lnTo>
                  <a:lnTo>
                    <a:pt x="340" y="196"/>
                  </a:lnTo>
                  <a:lnTo>
                    <a:pt x="344" y="190"/>
                  </a:lnTo>
                  <a:lnTo>
                    <a:pt x="349" y="184"/>
                  </a:lnTo>
                  <a:lnTo>
                    <a:pt x="358" y="173"/>
                  </a:lnTo>
                  <a:lnTo>
                    <a:pt x="364" y="168"/>
                  </a:lnTo>
                  <a:lnTo>
                    <a:pt x="369" y="162"/>
                  </a:lnTo>
                  <a:lnTo>
                    <a:pt x="374" y="158"/>
                  </a:lnTo>
                  <a:lnTo>
                    <a:pt x="381" y="154"/>
                  </a:lnTo>
                  <a:lnTo>
                    <a:pt x="393" y="145"/>
                  </a:lnTo>
                  <a:lnTo>
                    <a:pt x="406" y="136"/>
                  </a:lnTo>
                  <a:lnTo>
                    <a:pt x="421" y="129"/>
                  </a:lnTo>
                  <a:lnTo>
                    <a:pt x="436" y="122"/>
                  </a:lnTo>
                  <a:lnTo>
                    <a:pt x="453" y="114"/>
                  </a:lnTo>
                  <a:lnTo>
                    <a:pt x="471" y="108"/>
                  </a:lnTo>
                  <a:lnTo>
                    <a:pt x="484" y="104"/>
                  </a:lnTo>
                  <a:lnTo>
                    <a:pt x="496" y="100"/>
                  </a:lnTo>
                  <a:lnTo>
                    <a:pt x="508" y="98"/>
                  </a:lnTo>
                  <a:lnTo>
                    <a:pt x="520" y="96"/>
                  </a:lnTo>
                  <a:lnTo>
                    <a:pt x="532" y="95"/>
                  </a:lnTo>
                  <a:lnTo>
                    <a:pt x="543" y="94"/>
                  </a:lnTo>
                  <a:lnTo>
                    <a:pt x="566" y="94"/>
                  </a:lnTo>
                  <a:lnTo>
                    <a:pt x="710" y="94"/>
                  </a:lnTo>
                  <a:lnTo>
                    <a:pt x="720" y="43"/>
                  </a:lnTo>
                  <a:lnTo>
                    <a:pt x="729" y="0"/>
                  </a:lnTo>
                  <a:close/>
                </a:path>
              </a:pathLst>
            </a:custGeom>
            <a:solidFill>
              <a:srgbClr val="11111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7C161B"/>
                </a:buClr>
                <a:buFontTx/>
                <a:buChar char="•"/>
                <a:defRPr/>
              </a:pPr>
              <a:endParaRPr lang="fi-FI" b="0">
                <a:solidFill>
                  <a:srgbClr val="7E080E"/>
                </a:solidFill>
                <a:latin typeface="Verdana" pitchFamily="-64" charset="0"/>
                <a:ea typeface="ＭＳ Ｐゴシック" pitchFamily="-64" charset="-128"/>
                <a:cs typeface="+mn-cs"/>
              </a:endParaRPr>
            </a:p>
          </p:txBody>
        </p:sp>
        <p:sp>
          <p:nvSpPr>
            <p:cNvPr id="17" name="Freeform 15"/>
            <p:cNvSpPr>
              <a:spLocks noEditPoints="1"/>
            </p:cNvSpPr>
            <p:nvPr userDrawn="1"/>
          </p:nvSpPr>
          <p:spPr bwMode="auto">
            <a:xfrm>
              <a:off x="7770050" y="6308725"/>
              <a:ext cx="207264" cy="249238"/>
            </a:xfrm>
            <a:custGeom>
              <a:avLst/>
              <a:gdLst>
                <a:gd name="T0" fmla="*/ 2147483647 w 912"/>
                <a:gd name="T1" fmla="*/ 2147483647 h 1102"/>
                <a:gd name="T2" fmla="*/ 2147483647 w 912"/>
                <a:gd name="T3" fmla="*/ 2147483647 h 1102"/>
                <a:gd name="T4" fmla="*/ 2147483647 w 912"/>
                <a:gd name="T5" fmla="*/ 2147483647 h 1102"/>
                <a:gd name="T6" fmla="*/ 2147483647 w 912"/>
                <a:gd name="T7" fmla="*/ 2147483647 h 1102"/>
                <a:gd name="T8" fmla="*/ 2147483647 w 912"/>
                <a:gd name="T9" fmla="*/ 2147483647 h 1102"/>
                <a:gd name="T10" fmla="*/ 2147483647 w 912"/>
                <a:gd name="T11" fmla="*/ 2147483647 h 1102"/>
                <a:gd name="T12" fmla="*/ 2147483647 w 912"/>
                <a:gd name="T13" fmla="*/ 2147483647 h 1102"/>
                <a:gd name="T14" fmla="*/ 2147483647 w 912"/>
                <a:gd name="T15" fmla="*/ 2147483647 h 1102"/>
                <a:gd name="T16" fmla="*/ 2147483647 w 912"/>
                <a:gd name="T17" fmla="*/ 2147483647 h 1102"/>
                <a:gd name="T18" fmla="*/ 2147483647 w 912"/>
                <a:gd name="T19" fmla="*/ 2147483647 h 1102"/>
                <a:gd name="T20" fmla="*/ 2147483647 w 912"/>
                <a:gd name="T21" fmla="*/ 2147483647 h 1102"/>
                <a:gd name="T22" fmla="*/ 2147483647 w 912"/>
                <a:gd name="T23" fmla="*/ 2147483647 h 1102"/>
                <a:gd name="T24" fmla="*/ 2147483647 w 912"/>
                <a:gd name="T25" fmla="*/ 2147483647 h 1102"/>
                <a:gd name="T26" fmla="*/ 2147483647 w 912"/>
                <a:gd name="T27" fmla="*/ 2147483647 h 1102"/>
                <a:gd name="T28" fmla="*/ 2147483647 w 912"/>
                <a:gd name="T29" fmla="*/ 2147483647 h 1102"/>
                <a:gd name="T30" fmla="*/ 2147483647 w 912"/>
                <a:gd name="T31" fmla="*/ 2147483647 h 1102"/>
                <a:gd name="T32" fmla="*/ 2147483647 w 912"/>
                <a:gd name="T33" fmla="*/ 2147483647 h 1102"/>
                <a:gd name="T34" fmla="*/ 2147483647 w 912"/>
                <a:gd name="T35" fmla="*/ 2147483647 h 1102"/>
                <a:gd name="T36" fmla="*/ 2147483647 w 912"/>
                <a:gd name="T37" fmla="*/ 2147483647 h 1102"/>
                <a:gd name="T38" fmla="*/ 2147483647 w 912"/>
                <a:gd name="T39" fmla="*/ 2147483647 h 1102"/>
                <a:gd name="T40" fmla="*/ 2147483647 w 912"/>
                <a:gd name="T41" fmla="*/ 2147483647 h 1102"/>
                <a:gd name="T42" fmla="*/ 2147483647 w 912"/>
                <a:gd name="T43" fmla="*/ 2147483647 h 1102"/>
                <a:gd name="T44" fmla="*/ 2147483647 w 912"/>
                <a:gd name="T45" fmla="*/ 2147483647 h 1102"/>
                <a:gd name="T46" fmla="*/ 2147483647 w 912"/>
                <a:gd name="T47" fmla="*/ 2147483647 h 1102"/>
                <a:gd name="T48" fmla="*/ 2147483647 w 912"/>
                <a:gd name="T49" fmla="*/ 2147483647 h 1102"/>
                <a:gd name="T50" fmla="*/ 2147483647 w 912"/>
                <a:gd name="T51" fmla="*/ 2147483647 h 1102"/>
                <a:gd name="T52" fmla="*/ 2147483647 w 912"/>
                <a:gd name="T53" fmla="*/ 2147483647 h 1102"/>
                <a:gd name="T54" fmla="*/ 2147483647 w 912"/>
                <a:gd name="T55" fmla="*/ 2147483647 h 1102"/>
                <a:gd name="T56" fmla="*/ 2147483647 w 912"/>
                <a:gd name="T57" fmla="*/ 2147483647 h 1102"/>
                <a:gd name="T58" fmla="*/ 2147483647 w 912"/>
                <a:gd name="T59" fmla="*/ 2147483647 h 1102"/>
                <a:gd name="T60" fmla="*/ 2147483647 w 912"/>
                <a:gd name="T61" fmla="*/ 2147483647 h 1102"/>
                <a:gd name="T62" fmla="*/ 2147483647 w 912"/>
                <a:gd name="T63" fmla="*/ 2147483647 h 1102"/>
                <a:gd name="T64" fmla="*/ 2147483647 w 912"/>
                <a:gd name="T65" fmla="*/ 0 h 1102"/>
                <a:gd name="T66" fmla="*/ 2147483647 w 912"/>
                <a:gd name="T67" fmla="*/ 2147483647 h 1102"/>
                <a:gd name="T68" fmla="*/ 2147483647 w 912"/>
                <a:gd name="T69" fmla="*/ 2147483647 h 1102"/>
                <a:gd name="T70" fmla="*/ 2147483647 w 912"/>
                <a:gd name="T71" fmla="*/ 2147483647 h 1102"/>
                <a:gd name="T72" fmla="*/ 2147483647 w 912"/>
                <a:gd name="T73" fmla="*/ 2147483647 h 1102"/>
                <a:gd name="T74" fmla="*/ 2147483647 w 912"/>
                <a:gd name="T75" fmla="*/ 2147483647 h 1102"/>
                <a:gd name="T76" fmla="*/ 2147483647 w 912"/>
                <a:gd name="T77" fmla="*/ 2147483647 h 1102"/>
                <a:gd name="T78" fmla="*/ 2147483647 w 912"/>
                <a:gd name="T79" fmla="*/ 2147483647 h 1102"/>
                <a:gd name="T80" fmla="*/ 2147483647 w 912"/>
                <a:gd name="T81" fmla="*/ 2147483647 h 1102"/>
                <a:gd name="T82" fmla="*/ 2147483647 w 912"/>
                <a:gd name="T83" fmla="*/ 2147483647 h 1102"/>
                <a:gd name="T84" fmla="*/ 2147483647 w 912"/>
                <a:gd name="T85" fmla="*/ 2147483647 h 1102"/>
                <a:gd name="T86" fmla="*/ 2147483647 w 912"/>
                <a:gd name="T87" fmla="*/ 2147483647 h 1102"/>
                <a:gd name="T88" fmla="*/ 2147483647 w 912"/>
                <a:gd name="T89" fmla="*/ 2147483647 h 1102"/>
                <a:gd name="T90" fmla="*/ 2147483647 w 912"/>
                <a:gd name="T91" fmla="*/ 2147483647 h 1102"/>
                <a:gd name="T92" fmla="*/ 2147483647 w 912"/>
                <a:gd name="T93" fmla="*/ 2147483647 h 1102"/>
                <a:gd name="T94" fmla="*/ 2147483647 w 912"/>
                <a:gd name="T95" fmla="*/ 2147483647 h 1102"/>
                <a:gd name="T96" fmla="*/ 2147483647 w 912"/>
                <a:gd name="T97" fmla="*/ 2147483647 h 1102"/>
                <a:gd name="T98" fmla="*/ 2147483647 w 912"/>
                <a:gd name="T99" fmla="*/ 2147483647 h 1102"/>
                <a:gd name="T100" fmla="*/ 2147483647 w 912"/>
                <a:gd name="T101" fmla="*/ 2147483647 h 1102"/>
                <a:gd name="T102" fmla="*/ 2147483647 w 912"/>
                <a:gd name="T103" fmla="*/ 2147483647 h 1102"/>
                <a:gd name="T104" fmla="*/ 2147483647 w 912"/>
                <a:gd name="T105" fmla="*/ 2147483647 h 110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912" h="1102">
                  <a:moveTo>
                    <a:pt x="912" y="0"/>
                  </a:moveTo>
                  <a:lnTo>
                    <a:pt x="707" y="0"/>
                  </a:lnTo>
                  <a:lnTo>
                    <a:pt x="650" y="300"/>
                  </a:lnTo>
                  <a:lnTo>
                    <a:pt x="363" y="300"/>
                  </a:lnTo>
                  <a:lnTo>
                    <a:pt x="350" y="300"/>
                  </a:lnTo>
                  <a:lnTo>
                    <a:pt x="337" y="301"/>
                  </a:lnTo>
                  <a:lnTo>
                    <a:pt x="324" y="302"/>
                  </a:lnTo>
                  <a:lnTo>
                    <a:pt x="311" y="304"/>
                  </a:lnTo>
                  <a:lnTo>
                    <a:pt x="286" y="308"/>
                  </a:lnTo>
                  <a:lnTo>
                    <a:pt x="273" y="312"/>
                  </a:lnTo>
                  <a:lnTo>
                    <a:pt x="261" y="315"/>
                  </a:lnTo>
                  <a:lnTo>
                    <a:pt x="249" y="319"/>
                  </a:lnTo>
                  <a:lnTo>
                    <a:pt x="237" y="324"/>
                  </a:lnTo>
                  <a:lnTo>
                    <a:pt x="225" y="328"/>
                  </a:lnTo>
                  <a:lnTo>
                    <a:pt x="214" y="333"/>
                  </a:lnTo>
                  <a:lnTo>
                    <a:pt x="202" y="339"/>
                  </a:lnTo>
                  <a:lnTo>
                    <a:pt x="192" y="345"/>
                  </a:lnTo>
                  <a:lnTo>
                    <a:pt x="181" y="351"/>
                  </a:lnTo>
                  <a:lnTo>
                    <a:pt x="171" y="358"/>
                  </a:lnTo>
                  <a:lnTo>
                    <a:pt x="161" y="365"/>
                  </a:lnTo>
                  <a:lnTo>
                    <a:pt x="152" y="373"/>
                  </a:lnTo>
                  <a:lnTo>
                    <a:pt x="142" y="380"/>
                  </a:lnTo>
                  <a:lnTo>
                    <a:pt x="134" y="389"/>
                  </a:lnTo>
                  <a:lnTo>
                    <a:pt x="126" y="398"/>
                  </a:lnTo>
                  <a:lnTo>
                    <a:pt x="117" y="406"/>
                  </a:lnTo>
                  <a:lnTo>
                    <a:pt x="114" y="411"/>
                  </a:lnTo>
                  <a:lnTo>
                    <a:pt x="110" y="416"/>
                  </a:lnTo>
                  <a:lnTo>
                    <a:pt x="103" y="425"/>
                  </a:lnTo>
                  <a:lnTo>
                    <a:pt x="97" y="435"/>
                  </a:lnTo>
                  <a:lnTo>
                    <a:pt x="90" y="446"/>
                  </a:lnTo>
                  <a:lnTo>
                    <a:pt x="85" y="457"/>
                  </a:lnTo>
                  <a:lnTo>
                    <a:pt x="83" y="461"/>
                  </a:lnTo>
                  <a:lnTo>
                    <a:pt x="80" y="466"/>
                  </a:lnTo>
                  <a:lnTo>
                    <a:pt x="76" y="478"/>
                  </a:lnTo>
                  <a:lnTo>
                    <a:pt x="72" y="489"/>
                  </a:lnTo>
                  <a:lnTo>
                    <a:pt x="68" y="501"/>
                  </a:lnTo>
                  <a:lnTo>
                    <a:pt x="66" y="513"/>
                  </a:lnTo>
                  <a:lnTo>
                    <a:pt x="5" y="829"/>
                  </a:lnTo>
                  <a:lnTo>
                    <a:pt x="3" y="844"/>
                  </a:lnTo>
                  <a:lnTo>
                    <a:pt x="1" y="858"/>
                  </a:lnTo>
                  <a:lnTo>
                    <a:pt x="0" y="872"/>
                  </a:lnTo>
                  <a:lnTo>
                    <a:pt x="0" y="885"/>
                  </a:lnTo>
                  <a:lnTo>
                    <a:pt x="1" y="898"/>
                  </a:lnTo>
                  <a:lnTo>
                    <a:pt x="2" y="911"/>
                  </a:lnTo>
                  <a:lnTo>
                    <a:pt x="4" y="924"/>
                  </a:lnTo>
                  <a:lnTo>
                    <a:pt x="8" y="936"/>
                  </a:lnTo>
                  <a:lnTo>
                    <a:pt x="11" y="948"/>
                  </a:lnTo>
                  <a:lnTo>
                    <a:pt x="15" y="960"/>
                  </a:lnTo>
                  <a:lnTo>
                    <a:pt x="20" y="972"/>
                  </a:lnTo>
                  <a:lnTo>
                    <a:pt x="25" y="983"/>
                  </a:lnTo>
                  <a:lnTo>
                    <a:pt x="32" y="993"/>
                  </a:lnTo>
                  <a:lnTo>
                    <a:pt x="38" y="1004"/>
                  </a:lnTo>
                  <a:lnTo>
                    <a:pt x="46" y="1014"/>
                  </a:lnTo>
                  <a:lnTo>
                    <a:pt x="53" y="1022"/>
                  </a:lnTo>
                  <a:lnTo>
                    <a:pt x="62" y="1031"/>
                  </a:lnTo>
                  <a:lnTo>
                    <a:pt x="72" y="1040"/>
                  </a:lnTo>
                  <a:lnTo>
                    <a:pt x="76" y="1044"/>
                  </a:lnTo>
                  <a:lnTo>
                    <a:pt x="82" y="1047"/>
                  </a:lnTo>
                  <a:lnTo>
                    <a:pt x="91" y="1055"/>
                  </a:lnTo>
                  <a:lnTo>
                    <a:pt x="102" y="1063"/>
                  </a:lnTo>
                  <a:lnTo>
                    <a:pt x="113" y="1069"/>
                  </a:lnTo>
                  <a:lnTo>
                    <a:pt x="125" y="1075"/>
                  </a:lnTo>
                  <a:lnTo>
                    <a:pt x="138" y="1080"/>
                  </a:lnTo>
                  <a:lnTo>
                    <a:pt x="150" y="1085"/>
                  </a:lnTo>
                  <a:lnTo>
                    <a:pt x="156" y="1087"/>
                  </a:lnTo>
                  <a:lnTo>
                    <a:pt x="164" y="1089"/>
                  </a:lnTo>
                  <a:lnTo>
                    <a:pt x="177" y="1092"/>
                  </a:lnTo>
                  <a:lnTo>
                    <a:pt x="191" y="1095"/>
                  </a:lnTo>
                  <a:lnTo>
                    <a:pt x="206" y="1098"/>
                  </a:lnTo>
                  <a:lnTo>
                    <a:pt x="222" y="1100"/>
                  </a:lnTo>
                  <a:lnTo>
                    <a:pt x="237" y="1101"/>
                  </a:lnTo>
                  <a:lnTo>
                    <a:pt x="252" y="1101"/>
                  </a:lnTo>
                  <a:lnTo>
                    <a:pt x="277" y="1100"/>
                  </a:lnTo>
                  <a:lnTo>
                    <a:pt x="289" y="1099"/>
                  </a:lnTo>
                  <a:lnTo>
                    <a:pt x="301" y="1098"/>
                  </a:lnTo>
                  <a:lnTo>
                    <a:pt x="313" y="1097"/>
                  </a:lnTo>
                  <a:lnTo>
                    <a:pt x="324" y="1094"/>
                  </a:lnTo>
                  <a:lnTo>
                    <a:pt x="346" y="1090"/>
                  </a:lnTo>
                  <a:lnTo>
                    <a:pt x="366" y="1085"/>
                  </a:lnTo>
                  <a:lnTo>
                    <a:pt x="376" y="1081"/>
                  </a:lnTo>
                  <a:lnTo>
                    <a:pt x="386" y="1077"/>
                  </a:lnTo>
                  <a:lnTo>
                    <a:pt x="396" y="1074"/>
                  </a:lnTo>
                  <a:lnTo>
                    <a:pt x="405" y="1069"/>
                  </a:lnTo>
                  <a:lnTo>
                    <a:pt x="424" y="1059"/>
                  </a:lnTo>
                  <a:lnTo>
                    <a:pt x="441" y="1050"/>
                  </a:lnTo>
                  <a:lnTo>
                    <a:pt x="457" y="1039"/>
                  </a:lnTo>
                  <a:lnTo>
                    <a:pt x="474" y="1027"/>
                  </a:lnTo>
                  <a:lnTo>
                    <a:pt x="489" y="1014"/>
                  </a:lnTo>
                  <a:lnTo>
                    <a:pt x="497" y="1006"/>
                  </a:lnTo>
                  <a:lnTo>
                    <a:pt x="504" y="1000"/>
                  </a:lnTo>
                  <a:lnTo>
                    <a:pt x="518" y="985"/>
                  </a:lnTo>
                  <a:lnTo>
                    <a:pt x="532" y="970"/>
                  </a:lnTo>
                  <a:lnTo>
                    <a:pt x="545" y="954"/>
                  </a:lnTo>
                  <a:lnTo>
                    <a:pt x="549" y="969"/>
                  </a:lnTo>
                  <a:lnTo>
                    <a:pt x="552" y="983"/>
                  </a:lnTo>
                  <a:lnTo>
                    <a:pt x="556" y="997"/>
                  </a:lnTo>
                  <a:lnTo>
                    <a:pt x="563" y="1012"/>
                  </a:lnTo>
                  <a:lnTo>
                    <a:pt x="568" y="1025"/>
                  </a:lnTo>
                  <a:lnTo>
                    <a:pt x="576" y="1037"/>
                  </a:lnTo>
                  <a:lnTo>
                    <a:pt x="583" y="1047"/>
                  </a:lnTo>
                  <a:lnTo>
                    <a:pt x="593" y="1058"/>
                  </a:lnTo>
                  <a:lnTo>
                    <a:pt x="603" y="1068"/>
                  </a:lnTo>
                  <a:lnTo>
                    <a:pt x="614" y="1077"/>
                  </a:lnTo>
                  <a:lnTo>
                    <a:pt x="619" y="1080"/>
                  </a:lnTo>
                  <a:lnTo>
                    <a:pt x="626" y="1083"/>
                  </a:lnTo>
                  <a:lnTo>
                    <a:pt x="639" y="1090"/>
                  </a:lnTo>
                  <a:lnTo>
                    <a:pt x="645" y="1093"/>
                  </a:lnTo>
                  <a:lnTo>
                    <a:pt x="652" y="1095"/>
                  </a:lnTo>
                  <a:lnTo>
                    <a:pt x="660" y="1097"/>
                  </a:lnTo>
                  <a:lnTo>
                    <a:pt x="667" y="1099"/>
                  </a:lnTo>
                  <a:lnTo>
                    <a:pt x="675" y="1100"/>
                  </a:lnTo>
                  <a:lnTo>
                    <a:pt x="682" y="1101"/>
                  </a:lnTo>
                  <a:lnTo>
                    <a:pt x="700" y="1102"/>
                  </a:lnTo>
                  <a:lnTo>
                    <a:pt x="738" y="1101"/>
                  </a:lnTo>
                  <a:lnTo>
                    <a:pt x="753" y="1101"/>
                  </a:lnTo>
                  <a:lnTo>
                    <a:pt x="751" y="1099"/>
                  </a:lnTo>
                  <a:lnTo>
                    <a:pt x="746" y="1091"/>
                  </a:lnTo>
                  <a:lnTo>
                    <a:pt x="743" y="1086"/>
                  </a:lnTo>
                  <a:lnTo>
                    <a:pt x="741" y="1079"/>
                  </a:lnTo>
                  <a:lnTo>
                    <a:pt x="738" y="1071"/>
                  </a:lnTo>
                  <a:lnTo>
                    <a:pt x="735" y="1063"/>
                  </a:lnTo>
                  <a:lnTo>
                    <a:pt x="731" y="1052"/>
                  </a:lnTo>
                  <a:lnTo>
                    <a:pt x="730" y="1046"/>
                  </a:lnTo>
                  <a:lnTo>
                    <a:pt x="728" y="1041"/>
                  </a:lnTo>
                  <a:lnTo>
                    <a:pt x="727" y="1028"/>
                  </a:lnTo>
                  <a:lnTo>
                    <a:pt x="725" y="1014"/>
                  </a:lnTo>
                  <a:lnTo>
                    <a:pt x="725" y="998"/>
                  </a:lnTo>
                  <a:lnTo>
                    <a:pt x="725" y="981"/>
                  </a:lnTo>
                  <a:lnTo>
                    <a:pt x="727" y="962"/>
                  </a:lnTo>
                  <a:lnTo>
                    <a:pt x="730" y="943"/>
                  </a:lnTo>
                  <a:lnTo>
                    <a:pt x="851" y="314"/>
                  </a:lnTo>
                  <a:lnTo>
                    <a:pt x="912" y="0"/>
                  </a:lnTo>
                  <a:close/>
                  <a:moveTo>
                    <a:pt x="310" y="1014"/>
                  </a:moveTo>
                  <a:lnTo>
                    <a:pt x="297" y="1014"/>
                  </a:lnTo>
                  <a:lnTo>
                    <a:pt x="290" y="1013"/>
                  </a:lnTo>
                  <a:lnTo>
                    <a:pt x="284" y="1012"/>
                  </a:lnTo>
                  <a:lnTo>
                    <a:pt x="272" y="1009"/>
                  </a:lnTo>
                  <a:lnTo>
                    <a:pt x="265" y="1007"/>
                  </a:lnTo>
                  <a:lnTo>
                    <a:pt x="260" y="1005"/>
                  </a:lnTo>
                  <a:lnTo>
                    <a:pt x="249" y="1000"/>
                  </a:lnTo>
                  <a:lnTo>
                    <a:pt x="239" y="994"/>
                  </a:lnTo>
                  <a:lnTo>
                    <a:pt x="234" y="990"/>
                  </a:lnTo>
                  <a:lnTo>
                    <a:pt x="229" y="986"/>
                  </a:lnTo>
                  <a:lnTo>
                    <a:pt x="225" y="982"/>
                  </a:lnTo>
                  <a:lnTo>
                    <a:pt x="222" y="978"/>
                  </a:lnTo>
                  <a:lnTo>
                    <a:pt x="217" y="972"/>
                  </a:lnTo>
                  <a:lnTo>
                    <a:pt x="214" y="968"/>
                  </a:lnTo>
                  <a:lnTo>
                    <a:pt x="209" y="957"/>
                  </a:lnTo>
                  <a:lnTo>
                    <a:pt x="205" y="950"/>
                  </a:lnTo>
                  <a:lnTo>
                    <a:pt x="203" y="944"/>
                  </a:lnTo>
                  <a:lnTo>
                    <a:pt x="202" y="937"/>
                  </a:lnTo>
                  <a:lnTo>
                    <a:pt x="200" y="931"/>
                  </a:lnTo>
                  <a:lnTo>
                    <a:pt x="199" y="923"/>
                  </a:lnTo>
                  <a:lnTo>
                    <a:pt x="199" y="916"/>
                  </a:lnTo>
                  <a:lnTo>
                    <a:pt x="198" y="900"/>
                  </a:lnTo>
                  <a:lnTo>
                    <a:pt x="198" y="892"/>
                  </a:lnTo>
                  <a:lnTo>
                    <a:pt x="199" y="883"/>
                  </a:lnTo>
                  <a:lnTo>
                    <a:pt x="200" y="873"/>
                  </a:lnTo>
                  <a:lnTo>
                    <a:pt x="202" y="864"/>
                  </a:lnTo>
                  <a:lnTo>
                    <a:pt x="271" y="507"/>
                  </a:lnTo>
                  <a:lnTo>
                    <a:pt x="273" y="499"/>
                  </a:lnTo>
                  <a:lnTo>
                    <a:pt x="274" y="493"/>
                  </a:lnTo>
                  <a:lnTo>
                    <a:pt x="278" y="479"/>
                  </a:lnTo>
                  <a:lnTo>
                    <a:pt x="284" y="467"/>
                  </a:lnTo>
                  <a:lnTo>
                    <a:pt x="289" y="455"/>
                  </a:lnTo>
                  <a:lnTo>
                    <a:pt x="296" y="446"/>
                  </a:lnTo>
                  <a:lnTo>
                    <a:pt x="300" y="440"/>
                  </a:lnTo>
                  <a:lnTo>
                    <a:pt x="303" y="436"/>
                  </a:lnTo>
                  <a:lnTo>
                    <a:pt x="312" y="426"/>
                  </a:lnTo>
                  <a:lnTo>
                    <a:pt x="322" y="418"/>
                  </a:lnTo>
                  <a:lnTo>
                    <a:pt x="331" y="411"/>
                  </a:lnTo>
                  <a:lnTo>
                    <a:pt x="342" y="405"/>
                  </a:lnTo>
                  <a:lnTo>
                    <a:pt x="354" y="400"/>
                  </a:lnTo>
                  <a:lnTo>
                    <a:pt x="361" y="397"/>
                  </a:lnTo>
                  <a:lnTo>
                    <a:pt x="367" y="396"/>
                  </a:lnTo>
                  <a:lnTo>
                    <a:pt x="380" y="391"/>
                  </a:lnTo>
                  <a:lnTo>
                    <a:pt x="387" y="390"/>
                  </a:lnTo>
                  <a:lnTo>
                    <a:pt x="394" y="389"/>
                  </a:lnTo>
                  <a:lnTo>
                    <a:pt x="409" y="388"/>
                  </a:lnTo>
                  <a:lnTo>
                    <a:pt x="424" y="387"/>
                  </a:lnTo>
                  <a:lnTo>
                    <a:pt x="633" y="387"/>
                  </a:lnTo>
                  <a:lnTo>
                    <a:pt x="563" y="754"/>
                  </a:lnTo>
                  <a:lnTo>
                    <a:pt x="561" y="765"/>
                  </a:lnTo>
                  <a:lnTo>
                    <a:pt x="557" y="777"/>
                  </a:lnTo>
                  <a:lnTo>
                    <a:pt x="555" y="788"/>
                  </a:lnTo>
                  <a:lnTo>
                    <a:pt x="552" y="798"/>
                  </a:lnTo>
                  <a:lnTo>
                    <a:pt x="545" y="819"/>
                  </a:lnTo>
                  <a:lnTo>
                    <a:pt x="539" y="839"/>
                  </a:lnTo>
                  <a:lnTo>
                    <a:pt x="530" y="858"/>
                  </a:lnTo>
                  <a:lnTo>
                    <a:pt x="526" y="867"/>
                  </a:lnTo>
                  <a:lnTo>
                    <a:pt x="522" y="875"/>
                  </a:lnTo>
                  <a:lnTo>
                    <a:pt x="512" y="893"/>
                  </a:lnTo>
                  <a:lnTo>
                    <a:pt x="507" y="901"/>
                  </a:lnTo>
                  <a:lnTo>
                    <a:pt x="502" y="909"/>
                  </a:lnTo>
                  <a:lnTo>
                    <a:pt x="490" y="924"/>
                  </a:lnTo>
                  <a:lnTo>
                    <a:pt x="477" y="938"/>
                  </a:lnTo>
                  <a:lnTo>
                    <a:pt x="470" y="945"/>
                  </a:lnTo>
                  <a:lnTo>
                    <a:pt x="464" y="952"/>
                  </a:lnTo>
                  <a:lnTo>
                    <a:pt x="450" y="964"/>
                  </a:lnTo>
                  <a:lnTo>
                    <a:pt x="442" y="969"/>
                  </a:lnTo>
                  <a:lnTo>
                    <a:pt x="435" y="974"/>
                  </a:lnTo>
                  <a:lnTo>
                    <a:pt x="426" y="979"/>
                  </a:lnTo>
                  <a:lnTo>
                    <a:pt x="417" y="984"/>
                  </a:lnTo>
                  <a:lnTo>
                    <a:pt x="409" y="989"/>
                  </a:lnTo>
                  <a:lnTo>
                    <a:pt x="400" y="993"/>
                  </a:lnTo>
                  <a:lnTo>
                    <a:pt x="391" y="996"/>
                  </a:lnTo>
                  <a:lnTo>
                    <a:pt x="381" y="1001"/>
                  </a:lnTo>
                  <a:lnTo>
                    <a:pt x="373" y="1004"/>
                  </a:lnTo>
                  <a:lnTo>
                    <a:pt x="363" y="1006"/>
                  </a:lnTo>
                  <a:lnTo>
                    <a:pt x="354" y="1008"/>
                  </a:lnTo>
                  <a:lnTo>
                    <a:pt x="346" y="1010"/>
                  </a:lnTo>
                  <a:lnTo>
                    <a:pt x="327" y="1014"/>
                  </a:lnTo>
                  <a:lnTo>
                    <a:pt x="310" y="1014"/>
                  </a:lnTo>
                  <a:close/>
                </a:path>
              </a:pathLst>
            </a:custGeom>
            <a:solidFill>
              <a:srgbClr val="11111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7C161B"/>
                </a:buClr>
                <a:buFontTx/>
                <a:buChar char="•"/>
                <a:defRPr/>
              </a:pPr>
              <a:endParaRPr lang="fi-FI" b="0">
                <a:solidFill>
                  <a:srgbClr val="7E080E"/>
                </a:solidFill>
                <a:latin typeface="Verdana" pitchFamily="-64" charset="0"/>
                <a:ea typeface="ＭＳ Ｐゴシック" pitchFamily="-64" charset="-128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6949029" y="6308725"/>
              <a:ext cx="187983" cy="249238"/>
            </a:xfrm>
            <a:custGeom>
              <a:avLst/>
              <a:gdLst>
                <a:gd name="T0" fmla="*/ 2147483647 w 834"/>
                <a:gd name="T1" fmla="*/ 2147483647 h 1102"/>
                <a:gd name="T2" fmla="*/ 2147483647 w 834"/>
                <a:gd name="T3" fmla="*/ 2147483647 h 1102"/>
                <a:gd name="T4" fmla="*/ 2147483647 w 834"/>
                <a:gd name="T5" fmla="*/ 2147483647 h 1102"/>
                <a:gd name="T6" fmla="*/ 2147483647 w 834"/>
                <a:gd name="T7" fmla="*/ 2147483647 h 1102"/>
                <a:gd name="T8" fmla="*/ 2147483647 w 834"/>
                <a:gd name="T9" fmla="*/ 2147483647 h 1102"/>
                <a:gd name="T10" fmla="*/ 2147483647 w 834"/>
                <a:gd name="T11" fmla="*/ 2147483647 h 1102"/>
                <a:gd name="T12" fmla="*/ 2147483647 w 834"/>
                <a:gd name="T13" fmla="*/ 2147483647 h 1102"/>
                <a:gd name="T14" fmla="*/ 2147483647 w 834"/>
                <a:gd name="T15" fmla="*/ 2147483647 h 1102"/>
                <a:gd name="T16" fmla="*/ 2147483647 w 834"/>
                <a:gd name="T17" fmla="*/ 2147483647 h 1102"/>
                <a:gd name="T18" fmla="*/ 2147483647 w 834"/>
                <a:gd name="T19" fmla="*/ 2147483647 h 1102"/>
                <a:gd name="T20" fmla="*/ 2147483647 w 834"/>
                <a:gd name="T21" fmla="*/ 2147483647 h 1102"/>
                <a:gd name="T22" fmla="*/ 2147483647 w 834"/>
                <a:gd name="T23" fmla="*/ 2147483647 h 1102"/>
                <a:gd name="T24" fmla="*/ 2147483647 w 834"/>
                <a:gd name="T25" fmla="*/ 2147483647 h 1102"/>
                <a:gd name="T26" fmla="*/ 2147483647 w 834"/>
                <a:gd name="T27" fmla="*/ 2147483647 h 1102"/>
                <a:gd name="T28" fmla="*/ 2147483647 w 834"/>
                <a:gd name="T29" fmla="*/ 2147483647 h 1102"/>
                <a:gd name="T30" fmla="*/ 2147483647 w 834"/>
                <a:gd name="T31" fmla="*/ 2147483647 h 1102"/>
                <a:gd name="T32" fmla="*/ 2147483647 w 834"/>
                <a:gd name="T33" fmla="*/ 2147483647 h 1102"/>
                <a:gd name="T34" fmla="*/ 2147483647 w 834"/>
                <a:gd name="T35" fmla="*/ 2147483647 h 1102"/>
                <a:gd name="T36" fmla="*/ 2147483647 w 834"/>
                <a:gd name="T37" fmla="*/ 2147483647 h 1102"/>
                <a:gd name="T38" fmla="*/ 2147483647 w 834"/>
                <a:gd name="T39" fmla="*/ 2147483647 h 1102"/>
                <a:gd name="T40" fmla="*/ 2147483647 w 834"/>
                <a:gd name="T41" fmla="*/ 2147483647 h 1102"/>
                <a:gd name="T42" fmla="*/ 2147483647 w 834"/>
                <a:gd name="T43" fmla="*/ 2147483647 h 1102"/>
                <a:gd name="T44" fmla="*/ 2147483647 w 834"/>
                <a:gd name="T45" fmla="*/ 2147483647 h 1102"/>
                <a:gd name="T46" fmla="*/ 2147483647 w 834"/>
                <a:gd name="T47" fmla="*/ 2147483647 h 1102"/>
                <a:gd name="T48" fmla="*/ 2147483647 w 834"/>
                <a:gd name="T49" fmla="*/ 2147483647 h 1102"/>
                <a:gd name="T50" fmla="*/ 2147483647 w 834"/>
                <a:gd name="T51" fmla="*/ 2147483647 h 1102"/>
                <a:gd name="T52" fmla="*/ 2147483647 w 834"/>
                <a:gd name="T53" fmla="*/ 2147483647 h 1102"/>
                <a:gd name="T54" fmla="*/ 2147483647 w 834"/>
                <a:gd name="T55" fmla="*/ 2147483647 h 1102"/>
                <a:gd name="T56" fmla="*/ 2147483647 w 834"/>
                <a:gd name="T57" fmla="*/ 2147483647 h 1102"/>
                <a:gd name="T58" fmla="*/ 2147483647 w 834"/>
                <a:gd name="T59" fmla="*/ 2147483647 h 1102"/>
                <a:gd name="T60" fmla="*/ 2147483647 w 834"/>
                <a:gd name="T61" fmla="*/ 2147483647 h 1102"/>
                <a:gd name="T62" fmla="*/ 2147483647 w 834"/>
                <a:gd name="T63" fmla="*/ 2147483647 h 1102"/>
                <a:gd name="T64" fmla="*/ 2147483647 w 834"/>
                <a:gd name="T65" fmla="*/ 2147483647 h 1102"/>
                <a:gd name="T66" fmla="*/ 2147483647 w 834"/>
                <a:gd name="T67" fmla="*/ 2147483647 h 1102"/>
                <a:gd name="T68" fmla="*/ 2147483647 w 834"/>
                <a:gd name="T69" fmla="*/ 2147483647 h 1102"/>
                <a:gd name="T70" fmla="*/ 2147483647 w 834"/>
                <a:gd name="T71" fmla="*/ 2147483647 h 1102"/>
                <a:gd name="T72" fmla="*/ 2147483647 w 834"/>
                <a:gd name="T73" fmla="*/ 2147483647 h 1102"/>
                <a:gd name="T74" fmla="*/ 2147483647 w 834"/>
                <a:gd name="T75" fmla="*/ 2147483647 h 1102"/>
                <a:gd name="T76" fmla="*/ 2147483647 w 834"/>
                <a:gd name="T77" fmla="*/ 2147483647 h 1102"/>
                <a:gd name="T78" fmla="*/ 2147483647 w 834"/>
                <a:gd name="T79" fmla="*/ 2147483647 h 1102"/>
                <a:gd name="T80" fmla="*/ 2147483647 w 834"/>
                <a:gd name="T81" fmla="*/ 2147483647 h 1102"/>
                <a:gd name="T82" fmla="*/ 2147483647 w 834"/>
                <a:gd name="T83" fmla="*/ 2147483647 h 1102"/>
                <a:gd name="T84" fmla="*/ 2147483647 w 834"/>
                <a:gd name="T85" fmla="*/ 2147483647 h 1102"/>
                <a:gd name="T86" fmla="*/ 2147483647 w 834"/>
                <a:gd name="T87" fmla="*/ 2147483647 h 1102"/>
                <a:gd name="T88" fmla="*/ 2147483647 w 834"/>
                <a:gd name="T89" fmla="*/ 0 h 110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834" h="1102">
                  <a:moveTo>
                    <a:pt x="417" y="0"/>
                  </a:moveTo>
                  <a:lnTo>
                    <a:pt x="212" y="0"/>
                  </a:lnTo>
                  <a:lnTo>
                    <a:pt x="106" y="550"/>
                  </a:lnTo>
                  <a:lnTo>
                    <a:pt x="0" y="1102"/>
                  </a:lnTo>
                  <a:lnTo>
                    <a:pt x="205" y="1102"/>
                  </a:lnTo>
                  <a:lnTo>
                    <a:pt x="272" y="748"/>
                  </a:lnTo>
                  <a:lnTo>
                    <a:pt x="289" y="736"/>
                  </a:lnTo>
                  <a:lnTo>
                    <a:pt x="298" y="729"/>
                  </a:lnTo>
                  <a:lnTo>
                    <a:pt x="307" y="724"/>
                  </a:lnTo>
                  <a:lnTo>
                    <a:pt x="317" y="719"/>
                  </a:lnTo>
                  <a:lnTo>
                    <a:pt x="326" y="714"/>
                  </a:lnTo>
                  <a:lnTo>
                    <a:pt x="336" y="710"/>
                  </a:lnTo>
                  <a:lnTo>
                    <a:pt x="347" y="705"/>
                  </a:lnTo>
                  <a:lnTo>
                    <a:pt x="357" y="702"/>
                  </a:lnTo>
                  <a:lnTo>
                    <a:pt x="368" y="699"/>
                  </a:lnTo>
                  <a:lnTo>
                    <a:pt x="379" y="695"/>
                  </a:lnTo>
                  <a:lnTo>
                    <a:pt x="388" y="693"/>
                  </a:lnTo>
                  <a:lnTo>
                    <a:pt x="399" y="691"/>
                  </a:lnTo>
                  <a:lnTo>
                    <a:pt x="409" y="690"/>
                  </a:lnTo>
                  <a:lnTo>
                    <a:pt x="419" y="690"/>
                  </a:lnTo>
                  <a:lnTo>
                    <a:pt x="429" y="689"/>
                  </a:lnTo>
                  <a:lnTo>
                    <a:pt x="442" y="690"/>
                  </a:lnTo>
                  <a:lnTo>
                    <a:pt x="454" y="691"/>
                  </a:lnTo>
                  <a:lnTo>
                    <a:pt x="459" y="692"/>
                  </a:lnTo>
                  <a:lnTo>
                    <a:pt x="466" y="693"/>
                  </a:lnTo>
                  <a:lnTo>
                    <a:pt x="476" y="696"/>
                  </a:lnTo>
                  <a:lnTo>
                    <a:pt x="486" y="702"/>
                  </a:lnTo>
                  <a:lnTo>
                    <a:pt x="496" y="707"/>
                  </a:lnTo>
                  <a:lnTo>
                    <a:pt x="500" y="711"/>
                  </a:lnTo>
                  <a:lnTo>
                    <a:pt x="505" y="714"/>
                  </a:lnTo>
                  <a:lnTo>
                    <a:pt x="508" y="717"/>
                  </a:lnTo>
                  <a:lnTo>
                    <a:pt x="512" y="721"/>
                  </a:lnTo>
                  <a:lnTo>
                    <a:pt x="515" y="726"/>
                  </a:lnTo>
                  <a:lnTo>
                    <a:pt x="519" y="730"/>
                  </a:lnTo>
                  <a:lnTo>
                    <a:pt x="524" y="740"/>
                  </a:lnTo>
                  <a:lnTo>
                    <a:pt x="529" y="752"/>
                  </a:lnTo>
                  <a:lnTo>
                    <a:pt x="530" y="757"/>
                  </a:lnTo>
                  <a:lnTo>
                    <a:pt x="531" y="764"/>
                  </a:lnTo>
                  <a:lnTo>
                    <a:pt x="532" y="771"/>
                  </a:lnTo>
                  <a:lnTo>
                    <a:pt x="533" y="778"/>
                  </a:lnTo>
                  <a:lnTo>
                    <a:pt x="533" y="786"/>
                  </a:lnTo>
                  <a:lnTo>
                    <a:pt x="533" y="793"/>
                  </a:lnTo>
                  <a:lnTo>
                    <a:pt x="532" y="810"/>
                  </a:lnTo>
                  <a:lnTo>
                    <a:pt x="531" y="819"/>
                  </a:lnTo>
                  <a:lnTo>
                    <a:pt x="530" y="827"/>
                  </a:lnTo>
                  <a:lnTo>
                    <a:pt x="515" y="896"/>
                  </a:lnTo>
                  <a:lnTo>
                    <a:pt x="513" y="908"/>
                  </a:lnTo>
                  <a:lnTo>
                    <a:pt x="512" y="919"/>
                  </a:lnTo>
                  <a:lnTo>
                    <a:pt x="510" y="942"/>
                  </a:lnTo>
                  <a:lnTo>
                    <a:pt x="510" y="952"/>
                  </a:lnTo>
                  <a:lnTo>
                    <a:pt x="511" y="962"/>
                  </a:lnTo>
                  <a:lnTo>
                    <a:pt x="511" y="972"/>
                  </a:lnTo>
                  <a:lnTo>
                    <a:pt x="513" y="982"/>
                  </a:lnTo>
                  <a:lnTo>
                    <a:pt x="514" y="991"/>
                  </a:lnTo>
                  <a:lnTo>
                    <a:pt x="518" y="1000"/>
                  </a:lnTo>
                  <a:lnTo>
                    <a:pt x="520" y="1008"/>
                  </a:lnTo>
                  <a:lnTo>
                    <a:pt x="523" y="1017"/>
                  </a:lnTo>
                  <a:lnTo>
                    <a:pt x="527" y="1025"/>
                  </a:lnTo>
                  <a:lnTo>
                    <a:pt x="532" y="1032"/>
                  </a:lnTo>
                  <a:lnTo>
                    <a:pt x="536" y="1039"/>
                  </a:lnTo>
                  <a:lnTo>
                    <a:pt x="542" y="1046"/>
                  </a:lnTo>
                  <a:lnTo>
                    <a:pt x="547" y="1053"/>
                  </a:lnTo>
                  <a:lnTo>
                    <a:pt x="552" y="1058"/>
                  </a:lnTo>
                  <a:lnTo>
                    <a:pt x="559" y="1064"/>
                  </a:lnTo>
                  <a:lnTo>
                    <a:pt x="565" y="1069"/>
                  </a:lnTo>
                  <a:lnTo>
                    <a:pt x="581" y="1079"/>
                  </a:lnTo>
                  <a:lnTo>
                    <a:pt x="589" y="1083"/>
                  </a:lnTo>
                  <a:lnTo>
                    <a:pt x="597" y="1087"/>
                  </a:lnTo>
                  <a:lnTo>
                    <a:pt x="607" y="1090"/>
                  </a:lnTo>
                  <a:lnTo>
                    <a:pt x="615" y="1093"/>
                  </a:lnTo>
                  <a:lnTo>
                    <a:pt x="625" y="1095"/>
                  </a:lnTo>
                  <a:lnTo>
                    <a:pt x="635" y="1098"/>
                  </a:lnTo>
                  <a:lnTo>
                    <a:pt x="646" y="1100"/>
                  </a:lnTo>
                  <a:lnTo>
                    <a:pt x="657" y="1101"/>
                  </a:lnTo>
                  <a:lnTo>
                    <a:pt x="668" y="1101"/>
                  </a:lnTo>
                  <a:lnTo>
                    <a:pt x="680" y="1102"/>
                  </a:lnTo>
                  <a:lnTo>
                    <a:pt x="718" y="1101"/>
                  </a:lnTo>
                  <a:lnTo>
                    <a:pt x="733" y="1101"/>
                  </a:lnTo>
                  <a:lnTo>
                    <a:pt x="732" y="1099"/>
                  </a:lnTo>
                  <a:lnTo>
                    <a:pt x="727" y="1091"/>
                  </a:lnTo>
                  <a:lnTo>
                    <a:pt x="724" y="1086"/>
                  </a:lnTo>
                  <a:lnTo>
                    <a:pt x="721" y="1079"/>
                  </a:lnTo>
                  <a:lnTo>
                    <a:pt x="718" y="1071"/>
                  </a:lnTo>
                  <a:lnTo>
                    <a:pt x="714" y="1063"/>
                  </a:lnTo>
                  <a:lnTo>
                    <a:pt x="711" y="1053"/>
                  </a:lnTo>
                  <a:lnTo>
                    <a:pt x="710" y="1046"/>
                  </a:lnTo>
                  <a:lnTo>
                    <a:pt x="709" y="1041"/>
                  </a:lnTo>
                  <a:lnTo>
                    <a:pt x="707" y="1028"/>
                  </a:lnTo>
                  <a:lnTo>
                    <a:pt x="706" y="1014"/>
                  </a:lnTo>
                  <a:lnTo>
                    <a:pt x="705" y="998"/>
                  </a:lnTo>
                  <a:lnTo>
                    <a:pt x="706" y="981"/>
                  </a:lnTo>
                  <a:lnTo>
                    <a:pt x="707" y="964"/>
                  </a:lnTo>
                  <a:lnTo>
                    <a:pt x="709" y="954"/>
                  </a:lnTo>
                  <a:lnTo>
                    <a:pt x="710" y="944"/>
                  </a:lnTo>
                  <a:lnTo>
                    <a:pt x="723" y="876"/>
                  </a:lnTo>
                  <a:lnTo>
                    <a:pt x="725" y="862"/>
                  </a:lnTo>
                  <a:lnTo>
                    <a:pt x="727" y="848"/>
                  </a:lnTo>
                  <a:lnTo>
                    <a:pt x="727" y="834"/>
                  </a:lnTo>
                  <a:lnTo>
                    <a:pt x="727" y="821"/>
                  </a:lnTo>
                  <a:lnTo>
                    <a:pt x="727" y="808"/>
                  </a:lnTo>
                  <a:lnTo>
                    <a:pt x="726" y="795"/>
                  </a:lnTo>
                  <a:lnTo>
                    <a:pt x="724" y="781"/>
                  </a:lnTo>
                  <a:lnTo>
                    <a:pt x="721" y="769"/>
                  </a:lnTo>
                  <a:lnTo>
                    <a:pt x="718" y="757"/>
                  </a:lnTo>
                  <a:lnTo>
                    <a:pt x="713" y="745"/>
                  </a:lnTo>
                  <a:lnTo>
                    <a:pt x="708" y="733"/>
                  </a:lnTo>
                  <a:lnTo>
                    <a:pt x="702" y="723"/>
                  </a:lnTo>
                  <a:lnTo>
                    <a:pt x="697" y="713"/>
                  </a:lnTo>
                  <a:lnTo>
                    <a:pt x="690" y="702"/>
                  </a:lnTo>
                  <a:lnTo>
                    <a:pt x="683" y="692"/>
                  </a:lnTo>
                  <a:lnTo>
                    <a:pt x="674" y="683"/>
                  </a:lnTo>
                  <a:lnTo>
                    <a:pt x="667" y="675"/>
                  </a:lnTo>
                  <a:lnTo>
                    <a:pt x="657" y="666"/>
                  </a:lnTo>
                  <a:lnTo>
                    <a:pt x="652" y="662"/>
                  </a:lnTo>
                  <a:lnTo>
                    <a:pt x="647" y="658"/>
                  </a:lnTo>
                  <a:lnTo>
                    <a:pt x="637" y="651"/>
                  </a:lnTo>
                  <a:lnTo>
                    <a:pt x="626" y="643"/>
                  </a:lnTo>
                  <a:lnTo>
                    <a:pt x="614" y="636"/>
                  </a:lnTo>
                  <a:lnTo>
                    <a:pt x="603" y="631"/>
                  </a:lnTo>
                  <a:lnTo>
                    <a:pt x="590" y="626"/>
                  </a:lnTo>
                  <a:lnTo>
                    <a:pt x="577" y="621"/>
                  </a:lnTo>
                  <a:lnTo>
                    <a:pt x="571" y="619"/>
                  </a:lnTo>
                  <a:lnTo>
                    <a:pt x="564" y="617"/>
                  </a:lnTo>
                  <a:lnTo>
                    <a:pt x="551" y="614"/>
                  </a:lnTo>
                  <a:lnTo>
                    <a:pt x="537" y="610"/>
                  </a:lnTo>
                  <a:lnTo>
                    <a:pt x="522" y="608"/>
                  </a:lnTo>
                  <a:lnTo>
                    <a:pt x="507" y="606"/>
                  </a:lnTo>
                  <a:lnTo>
                    <a:pt x="492" y="605"/>
                  </a:lnTo>
                  <a:lnTo>
                    <a:pt x="475" y="605"/>
                  </a:lnTo>
                  <a:lnTo>
                    <a:pt x="470" y="605"/>
                  </a:lnTo>
                  <a:lnTo>
                    <a:pt x="463" y="606"/>
                  </a:lnTo>
                  <a:lnTo>
                    <a:pt x="834" y="300"/>
                  </a:lnTo>
                  <a:lnTo>
                    <a:pt x="672" y="300"/>
                  </a:lnTo>
                  <a:lnTo>
                    <a:pt x="297" y="623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rgbClr val="11111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7C161B"/>
                </a:buClr>
                <a:buFontTx/>
                <a:buChar char="•"/>
                <a:defRPr/>
              </a:pPr>
              <a:endParaRPr lang="fi-FI" b="0">
                <a:solidFill>
                  <a:srgbClr val="7E080E"/>
                </a:solidFill>
                <a:latin typeface="Verdana" pitchFamily="-64" charset="0"/>
                <a:ea typeface="ＭＳ Ｐゴシック" pitchFamily="-64" charset="-128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6372225" y="6308725"/>
              <a:ext cx="231364" cy="249238"/>
            </a:xfrm>
            <a:custGeom>
              <a:avLst/>
              <a:gdLst>
                <a:gd name="T0" fmla="*/ 2147483647 w 1021"/>
                <a:gd name="T1" fmla="*/ 2147483647 h 1102"/>
                <a:gd name="T2" fmla="*/ 2147483647 w 1021"/>
                <a:gd name="T3" fmla="*/ 2147483647 h 1102"/>
                <a:gd name="T4" fmla="*/ 2147483647 w 1021"/>
                <a:gd name="T5" fmla="*/ 2147483647 h 1102"/>
                <a:gd name="T6" fmla="*/ 2147483647 w 1021"/>
                <a:gd name="T7" fmla="*/ 2147483647 h 1102"/>
                <a:gd name="T8" fmla="*/ 2147483647 w 1021"/>
                <a:gd name="T9" fmla="*/ 2147483647 h 1102"/>
                <a:gd name="T10" fmla="*/ 2147483647 w 1021"/>
                <a:gd name="T11" fmla="*/ 2147483647 h 1102"/>
                <a:gd name="T12" fmla="*/ 2147483647 w 1021"/>
                <a:gd name="T13" fmla="*/ 2147483647 h 1102"/>
                <a:gd name="T14" fmla="*/ 2147483647 w 1021"/>
                <a:gd name="T15" fmla="*/ 2147483647 h 1102"/>
                <a:gd name="T16" fmla="*/ 2147483647 w 1021"/>
                <a:gd name="T17" fmla="*/ 2147483647 h 1102"/>
                <a:gd name="T18" fmla="*/ 2147483647 w 1021"/>
                <a:gd name="T19" fmla="*/ 2147483647 h 1102"/>
                <a:gd name="T20" fmla="*/ 2147483647 w 1021"/>
                <a:gd name="T21" fmla="*/ 2147483647 h 1102"/>
                <a:gd name="T22" fmla="*/ 2147483647 w 1021"/>
                <a:gd name="T23" fmla="*/ 2147483647 h 1102"/>
                <a:gd name="T24" fmla="*/ 2147483647 w 1021"/>
                <a:gd name="T25" fmla="*/ 2147483647 h 1102"/>
                <a:gd name="T26" fmla="*/ 2147483647 w 1021"/>
                <a:gd name="T27" fmla="*/ 2147483647 h 1102"/>
                <a:gd name="T28" fmla="*/ 2147483647 w 1021"/>
                <a:gd name="T29" fmla="*/ 2147483647 h 1102"/>
                <a:gd name="T30" fmla="*/ 2147483647 w 1021"/>
                <a:gd name="T31" fmla="*/ 2147483647 h 1102"/>
                <a:gd name="T32" fmla="*/ 2147483647 w 1021"/>
                <a:gd name="T33" fmla="*/ 2147483647 h 1102"/>
                <a:gd name="T34" fmla="*/ 2147483647 w 1021"/>
                <a:gd name="T35" fmla="*/ 2147483647 h 1102"/>
                <a:gd name="T36" fmla="*/ 2147483647 w 1021"/>
                <a:gd name="T37" fmla="*/ 2147483647 h 1102"/>
                <a:gd name="T38" fmla="*/ 2147483647 w 1021"/>
                <a:gd name="T39" fmla="*/ 2147483647 h 1102"/>
                <a:gd name="T40" fmla="*/ 2147483647 w 1021"/>
                <a:gd name="T41" fmla="*/ 2147483647 h 1102"/>
                <a:gd name="T42" fmla="*/ 2147483647 w 1021"/>
                <a:gd name="T43" fmla="*/ 2147483647 h 1102"/>
                <a:gd name="T44" fmla="*/ 2147483647 w 1021"/>
                <a:gd name="T45" fmla="*/ 2147483647 h 1102"/>
                <a:gd name="T46" fmla="*/ 2147483647 w 1021"/>
                <a:gd name="T47" fmla="*/ 2147483647 h 1102"/>
                <a:gd name="T48" fmla="*/ 2147483647 w 1021"/>
                <a:gd name="T49" fmla="*/ 2147483647 h 1102"/>
                <a:gd name="T50" fmla="*/ 2147483647 w 1021"/>
                <a:gd name="T51" fmla="*/ 2147483647 h 1102"/>
                <a:gd name="T52" fmla="*/ 2147483647 w 1021"/>
                <a:gd name="T53" fmla="*/ 2147483647 h 1102"/>
                <a:gd name="T54" fmla="*/ 2147483647 w 1021"/>
                <a:gd name="T55" fmla="*/ 2147483647 h 1102"/>
                <a:gd name="T56" fmla="*/ 2147483647 w 1021"/>
                <a:gd name="T57" fmla="*/ 2147483647 h 1102"/>
                <a:gd name="T58" fmla="*/ 2147483647 w 1021"/>
                <a:gd name="T59" fmla="*/ 2147483647 h 1102"/>
                <a:gd name="T60" fmla="*/ 2147483647 w 1021"/>
                <a:gd name="T61" fmla="*/ 2147483647 h 1102"/>
                <a:gd name="T62" fmla="*/ 2147483647 w 1021"/>
                <a:gd name="T63" fmla="*/ 2147483647 h 1102"/>
                <a:gd name="T64" fmla="*/ 2147483647 w 1021"/>
                <a:gd name="T65" fmla="*/ 2147483647 h 1102"/>
                <a:gd name="T66" fmla="*/ 2147483647 w 1021"/>
                <a:gd name="T67" fmla="*/ 2147483647 h 1102"/>
                <a:gd name="T68" fmla="*/ 2147483647 w 1021"/>
                <a:gd name="T69" fmla="*/ 2147483647 h 1102"/>
                <a:gd name="T70" fmla="*/ 2147483647 w 1021"/>
                <a:gd name="T71" fmla="*/ 2147483647 h 1102"/>
                <a:gd name="T72" fmla="*/ 2147483647 w 1021"/>
                <a:gd name="T73" fmla="*/ 2147483647 h 1102"/>
                <a:gd name="T74" fmla="*/ 2147483647 w 1021"/>
                <a:gd name="T75" fmla="*/ 2147483647 h 1102"/>
                <a:gd name="T76" fmla="*/ 2147483647 w 1021"/>
                <a:gd name="T77" fmla="*/ 2147483647 h 1102"/>
                <a:gd name="T78" fmla="*/ 2147483647 w 1021"/>
                <a:gd name="T79" fmla="*/ 2147483647 h 1102"/>
                <a:gd name="T80" fmla="*/ 2147483647 w 1021"/>
                <a:gd name="T81" fmla="*/ 2147483647 h 1102"/>
                <a:gd name="T82" fmla="*/ 2147483647 w 1021"/>
                <a:gd name="T83" fmla="*/ 2147483647 h 1102"/>
                <a:gd name="T84" fmla="*/ 2147483647 w 1021"/>
                <a:gd name="T85" fmla="*/ 2147483647 h 1102"/>
                <a:gd name="T86" fmla="*/ 2147483647 w 1021"/>
                <a:gd name="T87" fmla="*/ 2147483647 h 1102"/>
                <a:gd name="T88" fmla="*/ 2147483647 w 1021"/>
                <a:gd name="T89" fmla="*/ 2147483647 h 1102"/>
                <a:gd name="T90" fmla="*/ 2147483647 w 1021"/>
                <a:gd name="T91" fmla="*/ 2147483647 h 1102"/>
                <a:gd name="T92" fmla="*/ 2147483647 w 1021"/>
                <a:gd name="T93" fmla="*/ 2147483647 h 1102"/>
                <a:gd name="T94" fmla="*/ 2147483647 w 1021"/>
                <a:gd name="T95" fmla="*/ 2147483647 h 1102"/>
                <a:gd name="T96" fmla="*/ 2147483647 w 1021"/>
                <a:gd name="T97" fmla="*/ 2147483647 h 1102"/>
                <a:gd name="T98" fmla="*/ 2147483647 w 1021"/>
                <a:gd name="T99" fmla="*/ 2147483647 h 1102"/>
                <a:gd name="T100" fmla="*/ 2147483647 w 1021"/>
                <a:gd name="T101" fmla="*/ 2147483647 h 110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21" h="1102">
                  <a:moveTo>
                    <a:pt x="1021" y="0"/>
                  </a:moveTo>
                  <a:lnTo>
                    <a:pt x="857" y="0"/>
                  </a:lnTo>
                  <a:lnTo>
                    <a:pt x="313" y="534"/>
                  </a:lnTo>
                  <a:lnTo>
                    <a:pt x="416" y="0"/>
                  </a:lnTo>
                  <a:lnTo>
                    <a:pt x="212" y="0"/>
                  </a:lnTo>
                  <a:lnTo>
                    <a:pt x="105" y="550"/>
                  </a:lnTo>
                  <a:lnTo>
                    <a:pt x="0" y="1102"/>
                  </a:lnTo>
                  <a:lnTo>
                    <a:pt x="204" y="1102"/>
                  </a:lnTo>
                  <a:lnTo>
                    <a:pt x="257" y="824"/>
                  </a:lnTo>
                  <a:lnTo>
                    <a:pt x="260" y="812"/>
                  </a:lnTo>
                  <a:lnTo>
                    <a:pt x="263" y="801"/>
                  </a:lnTo>
                  <a:lnTo>
                    <a:pt x="268" y="779"/>
                  </a:lnTo>
                  <a:lnTo>
                    <a:pt x="275" y="759"/>
                  </a:lnTo>
                  <a:lnTo>
                    <a:pt x="281" y="739"/>
                  </a:lnTo>
                  <a:lnTo>
                    <a:pt x="289" y="719"/>
                  </a:lnTo>
                  <a:lnTo>
                    <a:pt x="293" y="711"/>
                  </a:lnTo>
                  <a:lnTo>
                    <a:pt x="299" y="702"/>
                  </a:lnTo>
                  <a:lnTo>
                    <a:pt x="303" y="693"/>
                  </a:lnTo>
                  <a:lnTo>
                    <a:pt x="309" y="684"/>
                  </a:lnTo>
                  <a:lnTo>
                    <a:pt x="318" y="668"/>
                  </a:lnTo>
                  <a:lnTo>
                    <a:pt x="330" y="653"/>
                  </a:lnTo>
                  <a:lnTo>
                    <a:pt x="342" y="639"/>
                  </a:lnTo>
                  <a:lnTo>
                    <a:pt x="350" y="632"/>
                  </a:lnTo>
                  <a:lnTo>
                    <a:pt x="356" y="626"/>
                  </a:lnTo>
                  <a:lnTo>
                    <a:pt x="370" y="614"/>
                  </a:lnTo>
                  <a:lnTo>
                    <a:pt x="378" y="608"/>
                  </a:lnTo>
                  <a:lnTo>
                    <a:pt x="386" y="603"/>
                  </a:lnTo>
                  <a:lnTo>
                    <a:pt x="403" y="593"/>
                  </a:lnTo>
                  <a:lnTo>
                    <a:pt x="412" y="588"/>
                  </a:lnTo>
                  <a:lnTo>
                    <a:pt x="420" y="584"/>
                  </a:lnTo>
                  <a:lnTo>
                    <a:pt x="429" y="580"/>
                  </a:lnTo>
                  <a:lnTo>
                    <a:pt x="439" y="575"/>
                  </a:lnTo>
                  <a:lnTo>
                    <a:pt x="449" y="573"/>
                  </a:lnTo>
                  <a:lnTo>
                    <a:pt x="457" y="570"/>
                  </a:lnTo>
                  <a:lnTo>
                    <a:pt x="466" y="568"/>
                  </a:lnTo>
                  <a:lnTo>
                    <a:pt x="476" y="566"/>
                  </a:lnTo>
                  <a:lnTo>
                    <a:pt x="493" y="563"/>
                  </a:lnTo>
                  <a:lnTo>
                    <a:pt x="511" y="562"/>
                  </a:lnTo>
                  <a:lnTo>
                    <a:pt x="524" y="562"/>
                  </a:lnTo>
                  <a:lnTo>
                    <a:pt x="530" y="563"/>
                  </a:lnTo>
                  <a:lnTo>
                    <a:pt x="537" y="564"/>
                  </a:lnTo>
                  <a:lnTo>
                    <a:pt x="550" y="567"/>
                  </a:lnTo>
                  <a:lnTo>
                    <a:pt x="555" y="569"/>
                  </a:lnTo>
                  <a:lnTo>
                    <a:pt x="561" y="571"/>
                  </a:lnTo>
                  <a:lnTo>
                    <a:pt x="571" y="576"/>
                  </a:lnTo>
                  <a:lnTo>
                    <a:pt x="582" y="583"/>
                  </a:lnTo>
                  <a:lnTo>
                    <a:pt x="587" y="586"/>
                  </a:lnTo>
                  <a:lnTo>
                    <a:pt x="591" y="590"/>
                  </a:lnTo>
                  <a:lnTo>
                    <a:pt x="595" y="594"/>
                  </a:lnTo>
                  <a:lnTo>
                    <a:pt x="600" y="598"/>
                  </a:lnTo>
                  <a:lnTo>
                    <a:pt x="603" y="604"/>
                  </a:lnTo>
                  <a:lnTo>
                    <a:pt x="606" y="608"/>
                  </a:lnTo>
                  <a:lnTo>
                    <a:pt x="613" y="620"/>
                  </a:lnTo>
                  <a:lnTo>
                    <a:pt x="615" y="626"/>
                  </a:lnTo>
                  <a:lnTo>
                    <a:pt x="617" y="632"/>
                  </a:lnTo>
                  <a:lnTo>
                    <a:pt x="619" y="639"/>
                  </a:lnTo>
                  <a:lnTo>
                    <a:pt x="620" y="645"/>
                  </a:lnTo>
                  <a:lnTo>
                    <a:pt x="621" y="653"/>
                  </a:lnTo>
                  <a:lnTo>
                    <a:pt x="623" y="660"/>
                  </a:lnTo>
                  <a:lnTo>
                    <a:pt x="623" y="668"/>
                  </a:lnTo>
                  <a:lnTo>
                    <a:pt x="623" y="677"/>
                  </a:lnTo>
                  <a:lnTo>
                    <a:pt x="623" y="684"/>
                  </a:lnTo>
                  <a:lnTo>
                    <a:pt x="621" y="694"/>
                  </a:lnTo>
                  <a:lnTo>
                    <a:pt x="620" y="703"/>
                  </a:lnTo>
                  <a:lnTo>
                    <a:pt x="618" y="713"/>
                  </a:lnTo>
                  <a:lnTo>
                    <a:pt x="582" y="896"/>
                  </a:lnTo>
                  <a:lnTo>
                    <a:pt x="580" y="908"/>
                  </a:lnTo>
                  <a:lnTo>
                    <a:pt x="579" y="920"/>
                  </a:lnTo>
                  <a:lnTo>
                    <a:pt x="578" y="942"/>
                  </a:lnTo>
                  <a:lnTo>
                    <a:pt x="578" y="953"/>
                  </a:lnTo>
                  <a:lnTo>
                    <a:pt x="578" y="962"/>
                  </a:lnTo>
                  <a:lnTo>
                    <a:pt x="579" y="972"/>
                  </a:lnTo>
                  <a:lnTo>
                    <a:pt x="580" y="982"/>
                  </a:lnTo>
                  <a:lnTo>
                    <a:pt x="582" y="991"/>
                  </a:lnTo>
                  <a:lnTo>
                    <a:pt x="585" y="1001"/>
                  </a:lnTo>
                  <a:lnTo>
                    <a:pt x="588" y="1008"/>
                  </a:lnTo>
                  <a:lnTo>
                    <a:pt x="591" y="1017"/>
                  </a:lnTo>
                  <a:lnTo>
                    <a:pt x="594" y="1025"/>
                  </a:lnTo>
                  <a:lnTo>
                    <a:pt x="599" y="1032"/>
                  </a:lnTo>
                  <a:lnTo>
                    <a:pt x="603" y="1040"/>
                  </a:lnTo>
                  <a:lnTo>
                    <a:pt x="608" y="1046"/>
                  </a:lnTo>
                  <a:lnTo>
                    <a:pt x="614" y="1053"/>
                  </a:lnTo>
                  <a:lnTo>
                    <a:pt x="620" y="1058"/>
                  </a:lnTo>
                  <a:lnTo>
                    <a:pt x="626" y="1064"/>
                  </a:lnTo>
                  <a:lnTo>
                    <a:pt x="633" y="1069"/>
                  </a:lnTo>
                  <a:lnTo>
                    <a:pt x="640" y="1075"/>
                  </a:lnTo>
                  <a:lnTo>
                    <a:pt x="649" y="1079"/>
                  </a:lnTo>
                  <a:lnTo>
                    <a:pt x="656" y="1083"/>
                  </a:lnTo>
                  <a:lnTo>
                    <a:pt x="665" y="1087"/>
                  </a:lnTo>
                  <a:lnTo>
                    <a:pt x="674" y="1090"/>
                  </a:lnTo>
                  <a:lnTo>
                    <a:pt x="683" y="1093"/>
                  </a:lnTo>
                  <a:lnTo>
                    <a:pt x="693" y="1095"/>
                  </a:lnTo>
                  <a:lnTo>
                    <a:pt x="703" y="1098"/>
                  </a:lnTo>
                  <a:lnTo>
                    <a:pt x="713" y="1100"/>
                  </a:lnTo>
                  <a:lnTo>
                    <a:pt x="725" y="1101"/>
                  </a:lnTo>
                  <a:lnTo>
                    <a:pt x="736" y="1101"/>
                  </a:lnTo>
                  <a:lnTo>
                    <a:pt x="748" y="1102"/>
                  </a:lnTo>
                  <a:lnTo>
                    <a:pt x="784" y="1101"/>
                  </a:lnTo>
                  <a:lnTo>
                    <a:pt x="801" y="1101"/>
                  </a:lnTo>
                  <a:lnTo>
                    <a:pt x="799" y="1099"/>
                  </a:lnTo>
                  <a:lnTo>
                    <a:pt x="794" y="1091"/>
                  </a:lnTo>
                  <a:lnTo>
                    <a:pt x="791" y="1086"/>
                  </a:lnTo>
                  <a:lnTo>
                    <a:pt x="788" y="1079"/>
                  </a:lnTo>
                  <a:lnTo>
                    <a:pt x="784" y="1071"/>
                  </a:lnTo>
                  <a:lnTo>
                    <a:pt x="781" y="1063"/>
                  </a:lnTo>
                  <a:lnTo>
                    <a:pt x="779" y="1053"/>
                  </a:lnTo>
                  <a:lnTo>
                    <a:pt x="777" y="1046"/>
                  </a:lnTo>
                  <a:lnTo>
                    <a:pt x="776" y="1041"/>
                  </a:lnTo>
                  <a:lnTo>
                    <a:pt x="774" y="1028"/>
                  </a:lnTo>
                  <a:lnTo>
                    <a:pt x="772" y="1014"/>
                  </a:lnTo>
                  <a:lnTo>
                    <a:pt x="772" y="998"/>
                  </a:lnTo>
                  <a:lnTo>
                    <a:pt x="772" y="981"/>
                  </a:lnTo>
                  <a:lnTo>
                    <a:pt x="775" y="964"/>
                  </a:lnTo>
                  <a:lnTo>
                    <a:pt x="776" y="954"/>
                  </a:lnTo>
                  <a:lnTo>
                    <a:pt x="777" y="944"/>
                  </a:lnTo>
                  <a:lnTo>
                    <a:pt x="815" y="747"/>
                  </a:lnTo>
                  <a:lnTo>
                    <a:pt x="817" y="732"/>
                  </a:lnTo>
                  <a:lnTo>
                    <a:pt x="819" y="718"/>
                  </a:lnTo>
                  <a:lnTo>
                    <a:pt x="820" y="704"/>
                  </a:lnTo>
                  <a:lnTo>
                    <a:pt x="820" y="691"/>
                  </a:lnTo>
                  <a:lnTo>
                    <a:pt x="819" y="678"/>
                  </a:lnTo>
                  <a:lnTo>
                    <a:pt x="818" y="665"/>
                  </a:lnTo>
                  <a:lnTo>
                    <a:pt x="816" y="652"/>
                  </a:lnTo>
                  <a:lnTo>
                    <a:pt x="813" y="640"/>
                  </a:lnTo>
                  <a:lnTo>
                    <a:pt x="809" y="628"/>
                  </a:lnTo>
                  <a:lnTo>
                    <a:pt x="805" y="616"/>
                  </a:lnTo>
                  <a:lnTo>
                    <a:pt x="801" y="605"/>
                  </a:lnTo>
                  <a:lnTo>
                    <a:pt x="795" y="594"/>
                  </a:lnTo>
                  <a:lnTo>
                    <a:pt x="789" y="583"/>
                  </a:lnTo>
                  <a:lnTo>
                    <a:pt x="782" y="573"/>
                  </a:lnTo>
                  <a:lnTo>
                    <a:pt x="775" y="563"/>
                  </a:lnTo>
                  <a:lnTo>
                    <a:pt x="767" y="554"/>
                  </a:lnTo>
                  <a:lnTo>
                    <a:pt x="758" y="545"/>
                  </a:lnTo>
                  <a:lnTo>
                    <a:pt x="749" y="536"/>
                  </a:lnTo>
                  <a:lnTo>
                    <a:pt x="744" y="532"/>
                  </a:lnTo>
                  <a:lnTo>
                    <a:pt x="740" y="529"/>
                  </a:lnTo>
                  <a:lnTo>
                    <a:pt x="729" y="521"/>
                  </a:lnTo>
                  <a:lnTo>
                    <a:pt x="718" y="514"/>
                  </a:lnTo>
                  <a:lnTo>
                    <a:pt x="707" y="508"/>
                  </a:lnTo>
                  <a:lnTo>
                    <a:pt x="695" y="501"/>
                  </a:lnTo>
                  <a:lnTo>
                    <a:pt x="683" y="497"/>
                  </a:lnTo>
                  <a:lnTo>
                    <a:pt x="670" y="491"/>
                  </a:lnTo>
                  <a:lnTo>
                    <a:pt x="664" y="489"/>
                  </a:lnTo>
                  <a:lnTo>
                    <a:pt x="657" y="487"/>
                  </a:lnTo>
                  <a:lnTo>
                    <a:pt x="643" y="484"/>
                  </a:lnTo>
                  <a:lnTo>
                    <a:pt x="629" y="481"/>
                  </a:lnTo>
                  <a:lnTo>
                    <a:pt x="614" y="478"/>
                  </a:lnTo>
                  <a:lnTo>
                    <a:pt x="600" y="477"/>
                  </a:lnTo>
                  <a:lnTo>
                    <a:pt x="583" y="476"/>
                  </a:lnTo>
                  <a:lnTo>
                    <a:pt x="568" y="475"/>
                  </a:lnTo>
                  <a:lnTo>
                    <a:pt x="556" y="476"/>
                  </a:lnTo>
                  <a:lnTo>
                    <a:pt x="544" y="476"/>
                  </a:lnTo>
                  <a:lnTo>
                    <a:pt x="522" y="478"/>
                  </a:lnTo>
                  <a:lnTo>
                    <a:pt x="1021" y="0"/>
                  </a:lnTo>
                  <a:close/>
                </a:path>
              </a:pathLst>
            </a:custGeom>
            <a:solidFill>
              <a:srgbClr val="11111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7C161B"/>
                </a:buClr>
                <a:buFontTx/>
                <a:buChar char="•"/>
                <a:defRPr/>
              </a:pPr>
              <a:endParaRPr lang="fi-FI" b="0">
                <a:solidFill>
                  <a:srgbClr val="7E080E"/>
                </a:solidFill>
                <a:latin typeface="Verdana" pitchFamily="-64" charset="0"/>
                <a:ea typeface="ＭＳ Ｐゴシック" pitchFamily="-64" charset="-128"/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7183606" y="6308725"/>
              <a:ext cx="53020" cy="32160"/>
            </a:xfrm>
            <a:custGeom>
              <a:avLst/>
              <a:gdLst>
                <a:gd name="T0" fmla="*/ 2147483647 w 230"/>
                <a:gd name="T1" fmla="*/ 0 h 140"/>
                <a:gd name="T2" fmla="*/ 2147483647 w 230"/>
                <a:gd name="T3" fmla="*/ 0 h 140"/>
                <a:gd name="T4" fmla="*/ 0 w 230"/>
                <a:gd name="T5" fmla="*/ 2147483647 h 140"/>
                <a:gd name="T6" fmla="*/ 2147483647 w 230"/>
                <a:gd name="T7" fmla="*/ 2147483647 h 140"/>
                <a:gd name="T8" fmla="*/ 2147483647 w 230"/>
                <a:gd name="T9" fmla="*/ 0 h 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" h="140">
                  <a:moveTo>
                    <a:pt x="230" y="0"/>
                  </a:moveTo>
                  <a:lnTo>
                    <a:pt x="27" y="0"/>
                  </a:lnTo>
                  <a:lnTo>
                    <a:pt x="0" y="140"/>
                  </a:lnTo>
                  <a:lnTo>
                    <a:pt x="203" y="140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11111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7C161B"/>
                </a:buClr>
                <a:buFontTx/>
                <a:buChar char="•"/>
                <a:defRPr/>
              </a:pPr>
              <a:endParaRPr lang="fi-FI" b="0">
                <a:solidFill>
                  <a:srgbClr val="7E080E"/>
                </a:solidFill>
                <a:latin typeface="Verdana" pitchFamily="-64" charset="0"/>
                <a:ea typeface="ＭＳ Ｐゴシック" pitchFamily="-64" charset="-128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6741765" y="6308725"/>
              <a:ext cx="53021" cy="32160"/>
            </a:xfrm>
            <a:custGeom>
              <a:avLst/>
              <a:gdLst>
                <a:gd name="T0" fmla="*/ 2147483647 w 231"/>
                <a:gd name="T1" fmla="*/ 0 h 140"/>
                <a:gd name="T2" fmla="*/ 2147483647 w 231"/>
                <a:gd name="T3" fmla="*/ 0 h 140"/>
                <a:gd name="T4" fmla="*/ 0 w 231"/>
                <a:gd name="T5" fmla="*/ 2147483647 h 140"/>
                <a:gd name="T6" fmla="*/ 2147483647 w 231"/>
                <a:gd name="T7" fmla="*/ 2147483647 h 140"/>
                <a:gd name="T8" fmla="*/ 2147483647 w 231"/>
                <a:gd name="T9" fmla="*/ 0 h 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1" h="140">
                  <a:moveTo>
                    <a:pt x="231" y="0"/>
                  </a:moveTo>
                  <a:lnTo>
                    <a:pt x="27" y="0"/>
                  </a:lnTo>
                  <a:lnTo>
                    <a:pt x="0" y="140"/>
                  </a:lnTo>
                  <a:lnTo>
                    <a:pt x="204" y="140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11111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7C161B"/>
                </a:buClr>
                <a:buFontTx/>
                <a:buChar char="•"/>
                <a:defRPr/>
              </a:pPr>
              <a:endParaRPr lang="fi-FI" b="0">
                <a:solidFill>
                  <a:srgbClr val="7E080E"/>
                </a:solidFill>
                <a:latin typeface="Verdana" pitchFamily="-64" charset="0"/>
                <a:ea typeface="ＭＳ Ｐゴシック" pitchFamily="-64" charset="-128"/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6659824" y="6308725"/>
              <a:ext cx="51414" cy="32160"/>
            </a:xfrm>
            <a:custGeom>
              <a:avLst/>
              <a:gdLst>
                <a:gd name="T0" fmla="*/ 2147483647 w 231"/>
                <a:gd name="T1" fmla="*/ 0 h 140"/>
                <a:gd name="T2" fmla="*/ 2147483647 w 231"/>
                <a:gd name="T3" fmla="*/ 0 h 140"/>
                <a:gd name="T4" fmla="*/ 0 w 231"/>
                <a:gd name="T5" fmla="*/ 2147483647 h 140"/>
                <a:gd name="T6" fmla="*/ 2147483647 w 231"/>
                <a:gd name="T7" fmla="*/ 2147483647 h 140"/>
                <a:gd name="T8" fmla="*/ 2147483647 w 231"/>
                <a:gd name="T9" fmla="*/ 0 h 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1" h="140">
                  <a:moveTo>
                    <a:pt x="231" y="0"/>
                  </a:moveTo>
                  <a:lnTo>
                    <a:pt x="27" y="0"/>
                  </a:lnTo>
                  <a:lnTo>
                    <a:pt x="0" y="140"/>
                  </a:lnTo>
                  <a:lnTo>
                    <a:pt x="204" y="140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11111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7C161B"/>
                </a:buClr>
                <a:buFontTx/>
                <a:buChar char="•"/>
                <a:defRPr/>
              </a:pPr>
              <a:endParaRPr lang="fi-FI" b="0">
                <a:solidFill>
                  <a:srgbClr val="7E080E"/>
                </a:solidFill>
                <a:latin typeface="Verdana" pitchFamily="-64" charset="0"/>
                <a:ea typeface="ＭＳ Ｐゴシック" pitchFamily="-64" charset="-128"/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7986954" y="6374653"/>
              <a:ext cx="73908" cy="183310"/>
            </a:xfrm>
            <a:custGeom>
              <a:avLst/>
              <a:gdLst>
                <a:gd name="T0" fmla="*/ 2147483647 w 324"/>
                <a:gd name="T1" fmla="*/ 0 h 802"/>
                <a:gd name="T2" fmla="*/ 2147483647 w 324"/>
                <a:gd name="T3" fmla="*/ 0 h 802"/>
                <a:gd name="T4" fmla="*/ 2147483647 w 324"/>
                <a:gd name="T5" fmla="*/ 2147483647 h 802"/>
                <a:gd name="T6" fmla="*/ 2147483647 w 324"/>
                <a:gd name="T7" fmla="*/ 2147483647 h 802"/>
                <a:gd name="T8" fmla="*/ 2147483647 w 324"/>
                <a:gd name="T9" fmla="*/ 2147483647 h 802"/>
                <a:gd name="T10" fmla="*/ 0 w 324"/>
                <a:gd name="T11" fmla="*/ 2147483647 h 802"/>
                <a:gd name="T12" fmla="*/ 0 w 324"/>
                <a:gd name="T13" fmla="*/ 2147483647 h 802"/>
                <a:gd name="T14" fmla="*/ 2147483647 w 324"/>
                <a:gd name="T15" fmla="*/ 2147483647 h 802"/>
                <a:gd name="T16" fmla="*/ 2147483647 w 324"/>
                <a:gd name="T17" fmla="*/ 2147483647 h 802"/>
                <a:gd name="T18" fmla="*/ 2147483647 w 324"/>
                <a:gd name="T19" fmla="*/ 2147483647 h 802"/>
                <a:gd name="T20" fmla="*/ 2147483647 w 324"/>
                <a:gd name="T21" fmla="*/ 2147483647 h 802"/>
                <a:gd name="T22" fmla="*/ 2147483647 w 324"/>
                <a:gd name="T23" fmla="*/ 2147483647 h 802"/>
                <a:gd name="T24" fmla="*/ 2147483647 w 324"/>
                <a:gd name="T25" fmla="*/ 2147483647 h 802"/>
                <a:gd name="T26" fmla="*/ 2147483647 w 324"/>
                <a:gd name="T27" fmla="*/ 2147483647 h 802"/>
                <a:gd name="T28" fmla="*/ 2147483647 w 324"/>
                <a:gd name="T29" fmla="*/ 2147483647 h 802"/>
                <a:gd name="T30" fmla="*/ 2147483647 w 324"/>
                <a:gd name="T31" fmla="*/ 2147483647 h 802"/>
                <a:gd name="T32" fmla="*/ 2147483647 w 324"/>
                <a:gd name="T33" fmla="*/ 2147483647 h 802"/>
                <a:gd name="T34" fmla="*/ 2147483647 w 324"/>
                <a:gd name="T35" fmla="*/ 2147483647 h 802"/>
                <a:gd name="T36" fmla="*/ 2147483647 w 324"/>
                <a:gd name="T37" fmla="*/ 2147483647 h 802"/>
                <a:gd name="T38" fmla="*/ 2147483647 w 324"/>
                <a:gd name="T39" fmla="*/ 2147483647 h 802"/>
                <a:gd name="T40" fmla="*/ 2147483647 w 324"/>
                <a:gd name="T41" fmla="*/ 2147483647 h 802"/>
                <a:gd name="T42" fmla="*/ 2147483647 w 324"/>
                <a:gd name="T43" fmla="*/ 2147483647 h 802"/>
                <a:gd name="T44" fmla="*/ 2147483647 w 324"/>
                <a:gd name="T45" fmla="*/ 2147483647 h 802"/>
                <a:gd name="T46" fmla="*/ 2147483647 w 324"/>
                <a:gd name="T47" fmla="*/ 2147483647 h 802"/>
                <a:gd name="T48" fmla="*/ 2147483647 w 324"/>
                <a:gd name="T49" fmla="*/ 2147483647 h 802"/>
                <a:gd name="T50" fmla="*/ 2147483647 w 324"/>
                <a:gd name="T51" fmla="*/ 2147483647 h 802"/>
                <a:gd name="T52" fmla="*/ 2147483647 w 324"/>
                <a:gd name="T53" fmla="*/ 2147483647 h 802"/>
                <a:gd name="T54" fmla="*/ 2147483647 w 324"/>
                <a:gd name="T55" fmla="*/ 2147483647 h 802"/>
                <a:gd name="T56" fmla="*/ 2147483647 w 324"/>
                <a:gd name="T57" fmla="*/ 2147483647 h 802"/>
                <a:gd name="T58" fmla="*/ 2147483647 w 324"/>
                <a:gd name="T59" fmla="*/ 2147483647 h 802"/>
                <a:gd name="T60" fmla="*/ 2147483647 w 324"/>
                <a:gd name="T61" fmla="*/ 2147483647 h 802"/>
                <a:gd name="T62" fmla="*/ 2147483647 w 324"/>
                <a:gd name="T63" fmla="*/ 2147483647 h 802"/>
                <a:gd name="T64" fmla="*/ 2147483647 w 324"/>
                <a:gd name="T65" fmla="*/ 2147483647 h 802"/>
                <a:gd name="T66" fmla="*/ 2147483647 w 324"/>
                <a:gd name="T67" fmla="*/ 2147483647 h 802"/>
                <a:gd name="T68" fmla="*/ 2147483647 w 324"/>
                <a:gd name="T69" fmla="*/ 2147483647 h 802"/>
                <a:gd name="T70" fmla="*/ 2147483647 w 324"/>
                <a:gd name="T71" fmla="*/ 2147483647 h 802"/>
                <a:gd name="T72" fmla="*/ 2147483647 w 324"/>
                <a:gd name="T73" fmla="*/ 2147483647 h 802"/>
                <a:gd name="T74" fmla="*/ 2147483647 w 324"/>
                <a:gd name="T75" fmla="*/ 2147483647 h 802"/>
                <a:gd name="T76" fmla="*/ 2147483647 w 324"/>
                <a:gd name="T77" fmla="*/ 2147483647 h 802"/>
                <a:gd name="T78" fmla="*/ 2147483647 w 324"/>
                <a:gd name="T79" fmla="*/ 2147483647 h 802"/>
                <a:gd name="T80" fmla="*/ 2147483647 w 324"/>
                <a:gd name="T81" fmla="*/ 2147483647 h 802"/>
                <a:gd name="T82" fmla="*/ 2147483647 w 324"/>
                <a:gd name="T83" fmla="*/ 2147483647 h 802"/>
                <a:gd name="T84" fmla="*/ 2147483647 w 324"/>
                <a:gd name="T85" fmla="*/ 2147483647 h 802"/>
                <a:gd name="T86" fmla="*/ 2147483647 w 324"/>
                <a:gd name="T87" fmla="*/ 2147483647 h 802"/>
                <a:gd name="T88" fmla="*/ 2147483647 w 324"/>
                <a:gd name="T89" fmla="*/ 2147483647 h 802"/>
                <a:gd name="T90" fmla="*/ 2147483647 w 324"/>
                <a:gd name="T91" fmla="*/ 2147483647 h 802"/>
                <a:gd name="T92" fmla="*/ 2147483647 w 324"/>
                <a:gd name="T93" fmla="*/ 2147483647 h 802"/>
                <a:gd name="T94" fmla="*/ 2147483647 w 324"/>
                <a:gd name="T95" fmla="*/ 2147483647 h 802"/>
                <a:gd name="T96" fmla="*/ 2147483647 w 324"/>
                <a:gd name="T97" fmla="*/ 2147483647 h 802"/>
                <a:gd name="T98" fmla="*/ 2147483647 w 324"/>
                <a:gd name="T99" fmla="*/ 2147483647 h 802"/>
                <a:gd name="T100" fmla="*/ 2147483647 w 324"/>
                <a:gd name="T101" fmla="*/ 2147483647 h 802"/>
                <a:gd name="T102" fmla="*/ 2147483647 w 324"/>
                <a:gd name="T103" fmla="*/ 0 h 8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24" h="802">
                  <a:moveTo>
                    <a:pt x="324" y="0"/>
                  </a:moveTo>
                  <a:lnTo>
                    <a:pt x="121" y="0"/>
                  </a:lnTo>
                  <a:lnTo>
                    <a:pt x="5" y="596"/>
                  </a:lnTo>
                  <a:lnTo>
                    <a:pt x="3" y="608"/>
                  </a:lnTo>
                  <a:lnTo>
                    <a:pt x="2" y="620"/>
                  </a:lnTo>
                  <a:lnTo>
                    <a:pt x="0" y="642"/>
                  </a:lnTo>
                  <a:lnTo>
                    <a:pt x="0" y="653"/>
                  </a:lnTo>
                  <a:lnTo>
                    <a:pt x="1" y="662"/>
                  </a:lnTo>
                  <a:lnTo>
                    <a:pt x="2" y="672"/>
                  </a:lnTo>
                  <a:lnTo>
                    <a:pt x="3" y="682"/>
                  </a:lnTo>
                  <a:lnTo>
                    <a:pt x="5" y="691"/>
                  </a:lnTo>
                  <a:lnTo>
                    <a:pt x="8" y="701"/>
                  </a:lnTo>
                  <a:lnTo>
                    <a:pt x="10" y="708"/>
                  </a:lnTo>
                  <a:lnTo>
                    <a:pt x="13" y="717"/>
                  </a:lnTo>
                  <a:lnTo>
                    <a:pt x="17" y="725"/>
                  </a:lnTo>
                  <a:lnTo>
                    <a:pt x="22" y="732"/>
                  </a:lnTo>
                  <a:lnTo>
                    <a:pt x="26" y="740"/>
                  </a:lnTo>
                  <a:lnTo>
                    <a:pt x="31" y="746"/>
                  </a:lnTo>
                  <a:lnTo>
                    <a:pt x="37" y="753"/>
                  </a:lnTo>
                  <a:lnTo>
                    <a:pt x="42" y="758"/>
                  </a:lnTo>
                  <a:lnTo>
                    <a:pt x="49" y="764"/>
                  </a:lnTo>
                  <a:lnTo>
                    <a:pt x="56" y="769"/>
                  </a:lnTo>
                  <a:lnTo>
                    <a:pt x="63" y="775"/>
                  </a:lnTo>
                  <a:lnTo>
                    <a:pt x="71" y="779"/>
                  </a:lnTo>
                  <a:lnTo>
                    <a:pt x="79" y="783"/>
                  </a:lnTo>
                  <a:lnTo>
                    <a:pt x="88" y="787"/>
                  </a:lnTo>
                  <a:lnTo>
                    <a:pt x="97" y="790"/>
                  </a:lnTo>
                  <a:lnTo>
                    <a:pt x="105" y="793"/>
                  </a:lnTo>
                  <a:lnTo>
                    <a:pt x="115" y="795"/>
                  </a:lnTo>
                  <a:lnTo>
                    <a:pt x="126" y="798"/>
                  </a:lnTo>
                  <a:lnTo>
                    <a:pt x="136" y="799"/>
                  </a:lnTo>
                  <a:lnTo>
                    <a:pt x="147" y="801"/>
                  </a:lnTo>
                  <a:lnTo>
                    <a:pt x="159" y="801"/>
                  </a:lnTo>
                  <a:lnTo>
                    <a:pt x="169" y="802"/>
                  </a:lnTo>
                  <a:lnTo>
                    <a:pt x="208" y="801"/>
                  </a:lnTo>
                  <a:lnTo>
                    <a:pt x="224" y="801"/>
                  </a:lnTo>
                  <a:lnTo>
                    <a:pt x="222" y="799"/>
                  </a:lnTo>
                  <a:lnTo>
                    <a:pt x="217" y="791"/>
                  </a:lnTo>
                  <a:lnTo>
                    <a:pt x="214" y="786"/>
                  </a:lnTo>
                  <a:lnTo>
                    <a:pt x="211" y="779"/>
                  </a:lnTo>
                  <a:lnTo>
                    <a:pt x="208" y="771"/>
                  </a:lnTo>
                  <a:lnTo>
                    <a:pt x="204" y="763"/>
                  </a:lnTo>
                  <a:lnTo>
                    <a:pt x="201" y="753"/>
                  </a:lnTo>
                  <a:lnTo>
                    <a:pt x="199" y="741"/>
                  </a:lnTo>
                  <a:lnTo>
                    <a:pt x="197" y="728"/>
                  </a:lnTo>
                  <a:lnTo>
                    <a:pt x="196" y="714"/>
                  </a:lnTo>
                  <a:lnTo>
                    <a:pt x="194" y="698"/>
                  </a:lnTo>
                  <a:lnTo>
                    <a:pt x="196" y="682"/>
                  </a:lnTo>
                  <a:lnTo>
                    <a:pt x="197" y="664"/>
                  </a:lnTo>
                  <a:lnTo>
                    <a:pt x="199" y="654"/>
                  </a:lnTo>
                  <a:lnTo>
                    <a:pt x="200" y="644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11111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7C161B"/>
                </a:buClr>
                <a:buFontTx/>
                <a:buChar char="•"/>
                <a:defRPr/>
              </a:pPr>
              <a:endParaRPr lang="fi-FI" b="0">
                <a:solidFill>
                  <a:srgbClr val="7E080E"/>
                </a:solidFill>
                <a:latin typeface="Verdana" pitchFamily="-64" charset="0"/>
                <a:ea typeface="ＭＳ Ｐゴシック" pitchFamily="-64" charset="-128"/>
                <a:cs typeface="+mn-cs"/>
              </a:endParaRPr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auto">
            <a:xfrm>
              <a:off x="8022301" y="6308725"/>
              <a:ext cx="51414" cy="32160"/>
            </a:xfrm>
            <a:custGeom>
              <a:avLst/>
              <a:gdLst>
                <a:gd name="T0" fmla="*/ 2147483647 w 230"/>
                <a:gd name="T1" fmla="*/ 0 h 140"/>
                <a:gd name="T2" fmla="*/ 2147483647 w 230"/>
                <a:gd name="T3" fmla="*/ 0 h 140"/>
                <a:gd name="T4" fmla="*/ 0 w 230"/>
                <a:gd name="T5" fmla="*/ 2147483647 h 140"/>
                <a:gd name="T6" fmla="*/ 2147483647 w 230"/>
                <a:gd name="T7" fmla="*/ 2147483647 h 140"/>
                <a:gd name="T8" fmla="*/ 2147483647 w 230"/>
                <a:gd name="T9" fmla="*/ 0 h 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" h="140">
                  <a:moveTo>
                    <a:pt x="230" y="0"/>
                  </a:moveTo>
                  <a:lnTo>
                    <a:pt x="26" y="0"/>
                  </a:lnTo>
                  <a:lnTo>
                    <a:pt x="0" y="140"/>
                  </a:lnTo>
                  <a:lnTo>
                    <a:pt x="203" y="140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11111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7C161B"/>
                </a:buClr>
                <a:buFontTx/>
                <a:buChar char="•"/>
                <a:defRPr/>
              </a:pPr>
              <a:endParaRPr lang="fi-FI" b="0">
                <a:solidFill>
                  <a:srgbClr val="7E080E"/>
                </a:solidFill>
                <a:latin typeface="Verdana" pitchFamily="-64" charset="0"/>
                <a:ea typeface="ＭＳ Ｐゴシック" pitchFamily="-64" charset="-128"/>
                <a:cs typeface="+mn-cs"/>
              </a:endParaRPr>
            </a:p>
          </p:txBody>
        </p:sp>
        <p:sp>
          <p:nvSpPr>
            <p:cNvPr id="25" name="Freeform 23"/>
            <p:cNvSpPr>
              <a:spLocks noEditPoints="1"/>
            </p:cNvSpPr>
            <p:nvPr userDrawn="1"/>
          </p:nvSpPr>
          <p:spPr bwMode="auto">
            <a:xfrm>
              <a:off x="8084962" y="6374653"/>
              <a:ext cx="192803" cy="183310"/>
            </a:xfrm>
            <a:custGeom>
              <a:avLst/>
              <a:gdLst>
                <a:gd name="T0" fmla="*/ 2147483647 w 853"/>
                <a:gd name="T1" fmla="*/ 0 h 802"/>
                <a:gd name="T2" fmla="*/ 2147483647 w 853"/>
                <a:gd name="T3" fmla="*/ 2147483647 h 802"/>
                <a:gd name="T4" fmla="*/ 2147483647 w 853"/>
                <a:gd name="T5" fmla="*/ 2147483647 h 802"/>
                <a:gd name="T6" fmla="*/ 2147483647 w 853"/>
                <a:gd name="T7" fmla="*/ 2147483647 h 802"/>
                <a:gd name="T8" fmla="*/ 2147483647 w 853"/>
                <a:gd name="T9" fmla="*/ 2147483647 h 802"/>
                <a:gd name="T10" fmla="*/ 2147483647 w 853"/>
                <a:gd name="T11" fmla="*/ 2147483647 h 802"/>
                <a:gd name="T12" fmla="*/ 2147483647 w 853"/>
                <a:gd name="T13" fmla="*/ 2147483647 h 802"/>
                <a:gd name="T14" fmla="*/ 2147483647 w 853"/>
                <a:gd name="T15" fmla="*/ 2147483647 h 802"/>
                <a:gd name="T16" fmla="*/ 2147483647 w 853"/>
                <a:gd name="T17" fmla="*/ 2147483647 h 802"/>
                <a:gd name="T18" fmla="*/ 2147483647 w 853"/>
                <a:gd name="T19" fmla="*/ 2147483647 h 802"/>
                <a:gd name="T20" fmla="*/ 2147483647 w 853"/>
                <a:gd name="T21" fmla="*/ 2147483647 h 802"/>
                <a:gd name="T22" fmla="*/ 2147483647 w 853"/>
                <a:gd name="T23" fmla="*/ 2147483647 h 802"/>
                <a:gd name="T24" fmla="*/ 2147483647 w 853"/>
                <a:gd name="T25" fmla="*/ 2147483647 h 802"/>
                <a:gd name="T26" fmla="*/ 2147483647 w 853"/>
                <a:gd name="T27" fmla="*/ 2147483647 h 802"/>
                <a:gd name="T28" fmla="*/ 2147483647 w 853"/>
                <a:gd name="T29" fmla="*/ 2147483647 h 802"/>
                <a:gd name="T30" fmla="*/ 2147483647 w 853"/>
                <a:gd name="T31" fmla="*/ 2147483647 h 802"/>
                <a:gd name="T32" fmla="*/ 2147483647 w 853"/>
                <a:gd name="T33" fmla="*/ 2147483647 h 802"/>
                <a:gd name="T34" fmla="*/ 2147483647 w 853"/>
                <a:gd name="T35" fmla="*/ 2147483647 h 802"/>
                <a:gd name="T36" fmla="*/ 2147483647 w 853"/>
                <a:gd name="T37" fmla="*/ 2147483647 h 802"/>
                <a:gd name="T38" fmla="*/ 2147483647 w 853"/>
                <a:gd name="T39" fmla="*/ 2147483647 h 802"/>
                <a:gd name="T40" fmla="*/ 2147483647 w 853"/>
                <a:gd name="T41" fmla="*/ 2147483647 h 802"/>
                <a:gd name="T42" fmla="*/ 2147483647 w 853"/>
                <a:gd name="T43" fmla="*/ 2147483647 h 802"/>
                <a:gd name="T44" fmla="*/ 2147483647 w 853"/>
                <a:gd name="T45" fmla="*/ 2147483647 h 802"/>
                <a:gd name="T46" fmla="*/ 2147483647 w 853"/>
                <a:gd name="T47" fmla="*/ 2147483647 h 802"/>
                <a:gd name="T48" fmla="*/ 2147483647 w 853"/>
                <a:gd name="T49" fmla="*/ 2147483647 h 802"/>
                <a:gd name="T50" fmla="*/ 2147483647 w 853"/>
                <a:gd name="T51" fmla="*/ 2147483647 h 802"/>
                <a:gd name="T52" fmla="*/ 2147483647 w 853"/>
                <a:gd name="T53" fmla="*/ 2147483647 h 802"/>
                <a:gd name="T54" fmla="*/ 2147483647 w 853"/>
                <a:gd name="T55" fmla="*/ 2147483647 h 802"/>
                <a:gd name="T56" fmla="*/ 2147483647 w 853"/>
                <a:gd name="T57" fmla="*/ 2147483647 h 802"/>
                <a:gd name="T58" fmla="*/ 2147483647 w 853"/>
                <a:gd name="T59" fmla="*/ 2147483647 h 802"/>
                <a:gd name="T60" fmla="*/ 2147483647 w 853"/>
                <a:gd name="T61" fmla="*/ 2147483647 h 802"/>
                <a:gd name="T62" fmla="*/ 2147483647 w 853"/>
                <a:gd name="T63" fmla="*/ 2147483647 h 802"/>
                <a:gd name="T64" fmla="*/ 2147483647 w 853"/>
                <a:gd name="T65" fmla="*/ 2147483647 h 802"/>
                <a:gd name="T66" fmla="*/ 2147483647 w 853"/>
                <a:gd name="T67" fmla="*/ 2147483647 h 802"/>
                <a:gd name="T68" fmla="*/ 2147483647 w 853"/>
                <a:gd name="T69" fmla="*/ 2147483647 h 802"/>
                <a:gd name="T70" fmla="*/ 2147483647 w 853"/>
                <a:gd name="T71" fmla="*/ 2147483647 h 802"/>
                <a:gd name="T72" fmla="*/ 2147483647 w 853"/>
                <a:gd name="T73" fmla="*/ 2147483647 h 802"/>
                <a:gd name="T74" fmla="*/ 2147483647 w 853"/>
                <a:gd name="T75" fmla="*/ 2147483647 h 802"/>
                <a:gd name="T76" fmla="*/ 2147483647 w 853"/>
                <a:gd name="T77" fmla="*/ 2147483647 h 802"/>
                <a:gd name="T78" fmla="*/ 2147483647 w 853"/>
                <a:gd name="T79" fmla="*/ 2147483647 h 802"/>
                <a:gd name="T80" fmla="*/ 2147483647 w 853"/>
                <a:gd name="T81" fmla="*/ 2147483647 h 802"/>
                <a:gd name="T82" fmla="*/ 2147483647 w 853"/>
                <a:gd name="T83" fmla="*/ 2147483647 h 802"/>
                <a:gd name="T84" fmla="*/ 2147483647 w 853"/>
                <a:gd name="T85" fmla="*/ 2147483647 h 802"/>
                <a:gd name="T86" fmla="*/ 2147483647 w 853"/>
                <a:gd name="T87" fmla="*/ 2147483647 h 802"/>
                <a:gd name="T88" fmla="*/ 2147483647 w 853"/>
                <a:gd name="T89" fmla="*/ 2147483647 h 802"/>
                <a:gd name="T90" fmla="*/ 2147483647 w 853"/>
                <a:gd name="T91" fmla="*/ 2147483647 h 802"/>
                <a:gd name="T92" fmla="*/ 2147483647 w 853"/>
                <a:gd name="T93" fmla="*/ 2147483647 h 802"/>
                <a:gd name="T94" fmla="*/ 2147483647 w 853"/>
                <a:gd name="T95" fmla="*/ 2147483647 h 802"/>
                <a:gd name="T96" fmla="*/ 2147483647 w 853"/>
                <a:gd name="T97" fmla="*/ 2147483647 h 802"/>
                <a:gd name="T98" fmla="*/ 2147483647 w 853"/>
                <a:gd name="T99" fmla="*/ 2147483647 h 802"/>
                <a:gd name="T100" fmla="*/ 2147483647 w 853"/>
                <a:gd name="T101" fmla="*/ 2147483647 h 802"/>
                <a:gd name="T102" fmla="*/ 2147483647 w 853"/>
                <a:gd name="T103" fmla="*/ 2147483647 h 802"/>
                <a:gd name="T104" fmla="*/ 2147483647 w 853"/>
                <a:gd name="T105" fmla="*/ 2147483647 h 80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853" h="802">
                  <a:moveTo>
                    <a:pt x="853" y="0"/>
                  </a:moveTo>
                  <a:lnTo>
                    <a:pt x="720" y="0"/>
                  </a:lnTo>
                  <a:lnTo>
                    <a:pt x="650" y="0"/>
                  </a:lnTo>
                  <a:lnTo>
                    <a:pt x="362" y="0"/>
                  </a:lnTo>
                  <a:lnTo>
                    <a:pt x="349" y="0"/>
                  </a:lnTo>
                  <a:lnTo>
                    <a:pt x="336" y="1"/>
                  </a:lnTo>
                  <a:lnTo>
                    <a:pt x="323" y="2"/>
                  </a:lnTo>
                  <a:lnTo>
                    <a:pt x="311" y="4"/>
                  </a:lnTo>
                  <a:lnTo>
                    <a:pt x="285" y="8"/>
                  </a:lnTo>
                  <a:lnTo>
                    <a:pt x="273" y="12"/>
                  </a:lnTo>
                  <a:lnTo>
                    <a:pt x="260" y="15"/>
                  </a:lnTo>
                  <a:lnTo>
                    <a:pt x="248" y="19"/>
                  </a:lnTo>
                  <a:lnTo>
                    <a:pt x="236" y="24"/>
                  </a:lnTo>
                  <a:lnTo>
                    <a:pt x="225" y="28"/>
                  </a:lnTo>
                  <a:lnTo>
                    <a:pt x="213" y="33"/>
                  </a:lnTo>
                  <a:lnTo>
                    <a:pt x="202" y="39"/>
                  </a:lnTo>
                  <a:lnTo>
                    <a:pt x="191" y="45"/>
                  </a:lnTo>
                  <a:lnTo>
                    <a:pt x="180" y="51"/>
                  </a:lnTo>
                  <a:lnTo>
                    <a:pt x="171" y="58"/>
                  </a:lnTo>
                  <a:lnTo>
                    <a:pt x="161" y="65"/>
                  </a:lnTo>
                  <a:lnTo>
                    <a:pt x="151" y="73"/>
                  </a:lnTo>
                  <a:lnTo>
                    <a:pt x="142" y="80"/>
                  </a:lnTo>
                  <a:lnTo>
                    <a:pt x="134" y="89"/>
                  </a:lnTo>
                  <a:lnTo>
                    <a:pt x="125" y="98"/>
                  </a:lnTo>
                  <a:lnTo>
                    <a:pt x="117" y="106"/>
                  </a:lnTo>
                  <a:lnTo>
                    <a:pt x="113" y="111"/>
                  </a:lnTo>
                  <a:lnTo>
                    <a:pt x="110" y="116"/>
                  </a:lnTo>
                  <a:lnTo>
                    <a:pt x="103" y="125"/>
                  </a:lnTo>
                  <a:lnTo>
                    <a:pt x="97" y="135"/>
                  </a:lnTo>
                  <a:lnTo>
                    <a:pt x="90" y="146"/>
                  </a:lnTo>
                  <a:lnTo>
                    <a:pt x="85" y="157"/>
                  </a:lnTo>
                  <a:lnTo>
                    <a:pt x="83" y="161"/>
                  </a:lnTo>
                  <a:lnTo>
                    <a:pt x="79" y="166"/>
                  </a:lnTo>
                  <a:lnTo>
                    <a:pt x="75" y="178"/>
                  </a:lnTo>
                  <a:lnTo>
                    <a:pt x="72" y="189"/>
                  </a:lnTo>
                  <a:lnTo>
                    <a:pt x="69" y="201"/>
                  </a:lnTo>
                  <a:lnTo>
                    <a:pt x="65" y="213"/>
                  </a:lnTo>
                  <a:lnTo>
                    <a:pt x="4" y="529"/>
                  </a:lnTo>
                  <a:lnTo>
                    <a:pt x="2" y="544"/>
                  </a:lnTo>
                  <a:lnTo>
                    <a:pt x="1" y="558"/>
                  </a:lnTo>
                  <a:lnTo>
                    <a:pt x="0" y="572"/>
                  </a:lnTo>
                  <a:lnTo>
                    <a:pt x="0" y="585"/>
                  </a:lnTo>
                  <a:lnTo>
                    <a:pt x="1" y="598"/>
                  </a:lnTo>
                  <a:lnTo>
                    <a:pt x="2" y="611"/>
                  </a:lnTo>
                  <a:lnTo>
                    <a:pt x="4" y="624"/>
                  </a:lnTo>
                  <a:lnTo>
                    <a:pt x="7" y="636"/>
                  </a:lnTo>
                  <a:lnTo>
                    <a:pt x="11" y="648"/>
                  </a:lnTo>
                  <a:lnTo>
                    <a:pt x="14" y="660"/>
                  </a:lnTo>
                  <a:lnTo>
                    <a:pt x="20" y="672"/>
                  </a:lnTo>
                  <a:lnTo>
                    <a:pt x="25" y="683"/>
                  </a:lnTo>
                  <a:lnTo>
                    <a:pt x="32" y="693"/>
                  </a:lnTo>
                  <a:lnTo>
                    <a:pt x="38" y="704"/>
                  </a:lnTo>
                  <a:lnTo>
                    <a:pt x="46" y="714"/>
                  </a:lnTo>
                  <a:lnTo>
                    <a:pt x="53" y="722"/>
                  </a:lnTo>
                  <a:lnTo>
                    <a:pt x="62" y="731"/>
                  </a:lnTo>
                  <a:lnTo>
                    <a:pt x="71" y="740"/>
                  </a:lnTo>
                  <a:lnTo>
                    <a:pt x="76" y="744"/>
                  </a:lnTo>
                  <a:lnTo>
                    <a:pt x="80" y="747"/>
                  </a:lnTo>
                  <a:lnTo>
                    <a:pt x="91" y="755"/>
                  </a:lnTo>
                  <a:lnTo>
                    <a:pt x="102" y="763"/>
                  </a:lnTo>
                  <a:lnTo>
                    <a:pt x="113" y="769"/>
                  </a:lnTo>
                  <a:lnTo>
                    <a:pt x="125" y="775"/>
                  </a:lnTo>
                  <a:lnTo>
                    <a:pt x="137" y="780"/>
                  </a:lnTo>
                  <a:lnTo>
                    <a:pt x="150" y="785"/>
                  </a:lnTo>
                  <a:lnTo>
                    <a:pt x="157" y="787"/>
                  </a:lnTo>
                  <a:lnTo>
                    <a:pt x="163" y="789"/>
                  </a:lnTo>
                  <a:lnTo>
                    <a:pt x="177" y="792"/>
                  </a:lnTo>
                  <a:lnTo>
                    <a:pt x="191" y="795"/>
                  </a:lnTo>
                  <a:lnTo>
                    <a:pt x="205" y="798"/>
                  </a:lnTo>
                  <a:lnTo>
                    <a:pt x="221" y="800"/>
                  </a:lnTo>
                  <a:lnTo>
                    <a:pt x="236" y="801"/>
                  </a:lnTo>
                  <a:lnTo>
                    <a:pt x="252" y="801"/>
                  </a:lnTo>
                  <a:lnTo>
                    <a:pt x="277" y="800"/>
                  </a:lnTo>
                  <a:lnTo>
                    <a:pt x="300" y="798"/>
                  </a:lnTo>
                  <a:lnTo>
                    <a:pt x="312" y="797"/>
                  </a:lnTo>
                  <a:lnTo>
                    <a:pt x="323" y="794"/>
                  </a:lnTo>
                  <a:lnTo>
                    <a:pt x="344" y="790"/>
                  </a:lnTo>
                  <a:lnTo>
                    <a:pt x="355" y="788"/>
                  </a:lnTo>
                  <a:lnTo>
                    <a:pt x="365" y="785"/>
                  </a:lnTo>
                  <a:lnTo>
                    <a:pt x="376" y="781"/>
                  </a:lnTo>
                  <a:lnTo>
                    <a:pt x="386" y="777"/>
                  </a:lnTo>
                  <a:lnTo>
                    <a:pt x="394" y="774"/>
                  </a:lnTo>
                  <a:lnTo>
                    <a:pt x="404" y="769"/>
                  </a:lnTo>
                  <a:lnTo>
                    <a:pt x="423" y="761"/>
                  </a:lnTo>
                  <a:lnTo>
                    <a:pt x="440" y="750"/>
                  </a:lnTo>
                  <a:lnTo>
                    <a:pt x="456" y="739"/>
                  </a:lnTo>
                  <a:lnTo>
                    <a:pt x="473" y="727"/>
                  </a:lnTo>
                  <a:lnTo>
                    <a:pt x="488" y="714"/>
                  </a:lnTo>
                  <a:lnTo>
                    <a:pt x="503" y="701"/>
                  </a:lnTo>
                  <a:lnTo>
                    <a:pt x="517" y="685"/>
                  </a:lnTo>
                  <a:lnTo>
                    <a:pt x="531" y="670"/>
                  </a:lnTo>
                  <a:lnTo>
                    <a:pt x="544" y="655"/>
                  </a:lnTo>
                  <a:lnTo>
                    <a:pt x="548" y="670"/>
                  </a:lnTo>
                  <a:lnTo>
                    <a:pt x="551" y="684"/>
                  </a:lnTo>
                  <a:lnTo>
                    <a:pt x="555" y="698"/>
                  </a:lnTo>
                  <a:lnTo>
                    <a:pt x="561" y="712"/>
                  </a:lnTo>
                  <a:lnTo>
                    <a:pt x="567" y="725"/>
                  </a:lnTo>
                  <a:lnTo>
                    <a:pt x="574" y="737"/>
                  </a:lnTo>
                  <a:lnTo>
                    <a:pt x="582" y="749"/>
                  </a:lnTo>
                  <a:lnTo>
                    <a:pt x="587" y="754"/>
                  </a:lnTo>
                  <a:lnTo>
                    <a:pt x="591" y="758"/>
                  </a:lnTo>
                  <a:lnTo>
                    <a:pt x="601" y="768"/>
                  </a:lnTo>
                  <a:lnTo>
                    <a:pt x="612" y="777"/>
                  </a:lnTo>
                  <a:lnTo>
                    <a:pt x="617" y="780"/>
                  </a:lnTo>
                  <a:lnTo>
                    <a:pt x="624" y="785"/>
                  </a:lnTo>
                  <a:lnTo>
                    <a:pt x="637" y="790"/>
                  </a:lnTo>
                  <a:lnTo>
                    <a:pt x="651" y="795"/>
                  </a:lnTo>
                  <a:lnTo>
                    <a:pt x="658" y="798"/>
                  </a:lnTo>
                  <a:lnTo>
                    <a:pt x="666" y="799"/>
                  </a:lnTo>
                  <a:lnTo>
                    <a:pt x="674" y="800"/>
                  </a:lnTo>
                  <a:lnTo>
                    <a:pt x="682" y="801"/>
                  </a:lnTo>
                  <a:lnTo>
                    <a:pt x="690" y="802"/>
                  </a:lnTo>
                  <a:lnTo>
                    <a:pt x="699" y="802"/>
                  </a:lnTo>
                  <a:lnTo>
                    <a:pt x="737" y="801"/>
                  </a:lnTo>
                  <a:lnTo>
                    <a:pt x="753" y="801"/>
                  </a:lnTo>
                  <a:lnTo>
                    <a:pt x="751" y="799"/>
                  </a:lnTo>
                  <a:lnTo>
                    <a:pt x="746" y="791"/>
                  </a:lnTo>
                  <a:lnTo>
                    <a:pt x="740" y="779"/>
                  </a:lnTo>
                  <a:lnTo>
                    <a:pt x="737" y="771"/>
                  </a:lnTo>
                  <a:lnTo>
                    <a:pt x="733" y="763"/>
                  </a:lnTo>
                  <a:lnTo>
                    <a:pt x="731" y="753"/>
                  </a:lnTo>
                  <a:lnTo>
                    <a:pt x="728" y="741"/>
                  </a:lnTo>
                  <a:lnTo>
                    <a:pt x="726" y="728"/>
                  </a:lnTo>
                  <a:lnTo>
                    <a:pt x="725" y="714"/>
                  </a:lnTo>
                  <a:lnTo>
                    <a:pt x="725" y="698"/>
                  </a:lnTo>
                  <a:lnTo>
                    <a:pt x="725" y="681"/>
                  </a:lnTo>
                  <a:lnTo>
                    <a:pt x="727" y="664"/>
                  </a:lnTo>
                  <a:lnTo>
                    <a:pt x="728" y="654"/>
                  </a:lnTo>
                  <a:lnTo>
                    <a:pt x="729" y="644"/>
                  </a:lnTo>
                  <a:lnTo>
                    <a:pt x="853" y="0"/>
                  </a:lnTo>
                  <a:close/>
                  <a:moveTo>
                    <a:pt x="272" y="200"/>
                  </a:moveTo>
                  <a:lnTo>
                    <a:pt x="275" y="187"/>
                  </a:lnTo>
                  <a:lnTo>
                    <a:pt x="279" y="175"/>
                  </a:lnTo>
                  <a:lnTo>
                    <a:pt x="285" y="163"/>
                  </a:lnTo>
                  <a:lnTo>
                    <a:pt x="291" y="152"/>
                  </a:lnTo>
                  <a:lnTo>
                    <a:pt x="298" y="142"/>
                  </a:lnTo>
                  <a:lnTo>
                    <a:pt x="305" y="134"/>
                  </a:lnTo>
                  <a:lnTo>
                    <a:pt x="314" y="125"/>
                  </a:lnTo>
                  <a:lnTo>
                    <a:pt x="323" y="117"/>
                  </a:lnTo>
                  <a:lnTo>
                    <a:pt x="334" y="110"/>
                  </a:lnTo>
                  <a:lnTo>
                    <a:pt x="344" y="104"/>
                  </a:lnTo>
                  <a:lnTo>
                    <a:pt x="355" y="99"/>
                  </a:lnTo>
                  <a:lnTo>
                    <a:pt x="368" y="94"/>
                  </a:lnTo>
                  <a:lnTo>
                    <a:pt x="374" y="92"/>
                  </a:lnTo>
                  <a:lnTo>
                    <a:pt x="381" y="91"/>
                  </a:lnTo>
                  <a:lnTo>
                    <a:pt x="388" y="90"/>
                  </a:lnTo>
                  <a:lnTo>
                    <a:pt x="394" y="89"/>
                  </a:lnTo>
                  <a:lnTo>
                    <a:pt x="409" y="88"/>
                  </a:lnTo>
                  <a:lnTo>
                    <a:pt x="424" y="87"/>
                  </a:lnTo>
                  <a:lnTo>
                    <a:pt x="632" y="87"/>
                  </a:lnTo>
                  <a:lnTo>
                    <a:pt x="563" y="452"/>
                  </a:lnTo>
                  <a:lnTo>
                    <a:pt x="561" y="464"/>
                  </a:lnTo>
                  <a:lnTo>
                    <a:pt x="557" y="475"/>
                  </a:lnTo>
                  <a:lnTo>
                    <a:pt x="555" y="486"/>
                  </a:lnTo>
                  <a:lnTo>
                    <a:pt x="552" y="497"/>
                  </a:lnTo>
                  <a:lnTo>
                    <a:pt x="545" y="517"/>
                  </a:lnTo>
                  <a:lnTo>
                    <a:pt x="539" y="538"/>
                  </a:lnTo>
                  <a:lnTo>
                    <a:pt x="530" y="557"/>
                  </a:lnTo>
                  <a:lnTo>
                    <a:pt x="526" y="567"/>
                  </a:lnTo>
                  <a:lnTo>
                    <a:pt x="522" y="575"/>
                  </a:lnTo>
                  <a:lnTo>
                    <a:pt x="517" y="584"/>
                  </a:lnTo>
                  <a:lnTo>
                    <a:pt x="512" y="592"/>
                  </a:lnTo>
                  <a:lnTo>
                    <a:pt x="502" y="608"/>
                  </a:lnTo>
                  <a:lnTo>
                    <a:pt x="490" y="623"/>
                  </a:lnTo>
                  <a:lnTo>
                    <a:pt x="477" y="637"/>
                  </a:lnTo>
                  <a:lnTo>
                    <a:pt x="471" y="644"/>
                  </a:lnTo>
                  <a:lnTo>
                    <a:pt x="464" y="650"/>
                  </a:lnTo>
                  <a:lnTo>
                    <a:pt x="450" y="662"/>
                  </a:lnTo>
                  <a:lnTo>
                    <a:pt x="442" y="669"/>
                  </a:lnTo>
                  <a:lnTo>
                    <a:pt x="434" y="674"/>
                  </a:lnTo>
                  <a:lnTo>
                    <a:pt x="426" y="679"/>
                  </a:lnTo>
                  <a:lnTo>
                    <a:pt x="417" y="684"/>
                  </a:lnTo>
                  <a:lnTo>
                    <a:pt x="400" y="693"/>
                  </a:lnTo>
                  <a:lnTo>
                    <a:pt x="391" y="696"/>
                  </a:lnTo>
                  <a:lnTo>
                    <a:pt x="381" y="701"/>
                  </a:lnTo>
                  <a:lnTo>
                    <a:pt x="372" y="704"/>
                  </a:lnTo>
                  <a:lnTo>
                    <a:pt x="363" y="706"/>
                  </a:lnTo>
                  <a:lnTo>
                    <a:pt x="354" y="708"/>
                  </a:lnTo>
                  <a:lnTo>
                    <a:pt x="344" y="710"/>
                  </a:lnTo>
                  <a:lnTo>
                    <a:pt x="327" y="714"/>
                  </a:lnTo>
                  <a:lnTo>
                    <a:pt x="310" y="714"/>
                  </a:lnTo>
                  <a:lnTo>
                    <a:pt x="296" y="714"/>
                  </a:lnTo>
                  <a:lnTo>
                    <a:pt x="284" y="712"/>
                  </a:lnTo>
                  <a:lnTo>
                    <a:pt x="271" y="709"/>
                  </a:lnTo>
                  <a:lnTo>
                    <a:pt x="265" y="707"/>
                  </a:lnTo>
                  <a:lnTo>
                    <a:pt x="260" y="705"/>
                  </a:lnTo>
                  <a:lnTo>
                    <a:pt x="248" y="700"/>
                  </a:lnTo>
                  <a:lnTo>
                    <a:pt x="238" y="694"/>
                  </a:lnTo>
                  <a:lnTo>
                    <a:pt x="234" y="690"/>
                  </a:lnTo>
                  <a:lnTo>
                    <a:pt x="229" y="686"/>
                  </a:lnTo>
                  <a:lnTo>
                    <a:pt x="225" y="682"/>
                  </a:lnTo>
                  <a:lnTo>
                    <a:pt x="221" y="678"/>
                  </a:lnTo>
                  <a:lnTo>
                    <a:pt x="217" y="672"/>
                  </a:lnTo>
                  <a:lnTo>
                    <a:pt x="214" y="668"/>
                  </a:lnTo>
                  <a:lnTo>
                    <a:pt x="208" y="657"/>
                  </a:lnTo>
                  <a:lnTo>
                    <a:pt x="205" y="650"/>
                  </a:lnTo>
                  <a:lnTo>
                    <a:pt x="203" y="644"/>
                  </a:lnTo>
                  <a:lnTo>
                    <a:pt x="201" y="637"/>
                  </a:lnTo>
                  <a:lnTo>
                    <a:pt x="200" y="631"/>
                  </a:lnTo>
                  <a:lnTo>
                    <a:pt x="199" y="623"/>
                  </a:lnTo>
                  <a:lnTo>
                    <a:pt x="198" y="616"/>
                  </a:lnTo>
                  <a:lnTo>
                    <a:pt x="198" y="608"/>
                  </a:lnTo>
                  <a:lnTo>
                    <a:pt x="198" y="600"/>
                  </a:lnTo>
                  <a:lnTo>
                    <a:pt x="198" y="592"/>
                  </a:lnTo>
                  <a:lnTo>
                    <a:pt x="199" y="583"/>
                  </a:lnTo>
                  <a:lnTo>
                    <a:pt x="200" y="573"/>
                  </a:lnTo>
                  <a:lnTo>
                    <a:pt x="201" y="564"/>
                  </a:lnTo>
                  <a:lnTo>
                    <a:pt x="274" y="188"/>
                  </a:lnTo>
                  <a:lnTo>
                    <a:pt x="272" y="200"/>
                  </a:lnTo>
                  <a:lnTo>
                    <a:pt x="271" y="207"/>
                  </a:lnTo>
                  <a:lnTo>
                    <a:pt x="268" y="215"/>
                  </a:lnTo>
                  <a:lnTo>
                    <a:pt x="272" y="200"/>
                  </a:lnTo>
                  <a:close/>
                </a:path>
              </a:pathLst>
            </a:custGeom>
            <a:solidFill>
              <a:srgbClr val="111110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7C161B"/>
                </a:buClr>
                <a:buFontTx/>
                <a:buChar char="•"/>
                <a:defRPr/>
              </a:pPr>
              <a:endParaRPr lang="fi-FI" b="0">
                <a:solidFill>
                  <a:srgbClr val="7E080E"/>
                </a:solidFill>
                <a:latin typeface="Verdana" pitchFamily="-64" charset="0"/>
                <a:ea typeface="ＭＳ Ｐゴシック" pitchFamily="-64" charset="-128"/>
                <a:cs typeface="+mn-cs"/>
              </a:endParaRPr>
            </a:p>
          </p:txBody>
        </p:sp>
      </p:grpSp>
      <p:sp>
        <p:nvSpPr>
          <p:cNvPr id="12" name="Otsikko 1"/>
          <p:cNvSpPr>
            <a:spLocks noGrp="1"/>
          </p:cNvSpPr>
          <p:nvPr>
            <p:ph type="title"/>
          </p:nvPr>
        </p:nvSpPr>
        <p:spPr>
          <a:xfrm>
            <a:off x="755576" y="1052736"/>
            <a:ext cx="7704856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0" i="1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3" name="Sisällön paikkamerkki 2"/>
          <p:cNvSpPr>
            <a:spLocks noGrp="1"/>
          </p:cNvSpPr>
          <p:nvPr>
            <p:ph idx="1"/>
          </p:nvPr>
        </p:nvSpPr>
        <p:spPr>
          <a:xfrm>
            <a:off x="755576" y="2348880"/>
            <a:ext cx="7632848" cy="3636000"/>
          </a:xfrm>
        </p:spPr>
        <p:txBody>
          <a:bodyPr/>
          <a:lstStyle>
            <a:lvl1pPr marL="285750" indent="-285750">
              <a:spcAft>
                <a:spcPts val="0"/>
              </a:spcAft>
              <a:buFont typeface="Arial" pitchFamily="34" charset="0"/>
              <a:buChar char="•"/>
              <a:defRPr sz="1800"/>
            </a:lvl1pPr>
            <a:lvl2pPr marL="742950" indent="-285750">
              <a:lnSpc>
                <a:spcPct val="100000"/>
              </a:lnSpc>
              <a:spcBef>
                <a:spcPts val="410"/>
              </a:spcBef>
              <a:buFont typeface="Georgia" pitchFamily="18" charset="0"/>
              <a:buChar char="–"/>
              <a:defRPr sz="1700" i="1"/>
            </a:lvl2pPr>
            <a:lvl3pPr>
              <a:spcBef>
                <a:spcPts val="360"/>
              </a:spcBef>
              <a:defRPr sz="1600"/>
            </a:lvl3pPr>
            <a:lvl4pPr>
              <a:spcBef>
                <a:spcPts val="330"/>
              </a:spcBef>
              <a:defRPr sz="1400"/>
            </a:lvl4pPr>
            <a:lvl5pPr marL="2057400" indent="-228600">
              <a:spcBef>
                <a:spcPts val="330"/>
              </a:spcBef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26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1B7776EA-075D-4906-9360-BDB9D5DA0466}" type="datetime1">
              <a:rPr lang="fi-FI"/>
              <a:pPr>
                <a:defRPr/>
              </a:pPr>
              <a:t>6.12.2012</a:t>
            </a:fld>
            <a:endParaRPr lang="fi-FI" dirty="0"/>
          </a:p>
        </p:txBody>
      </p:sp>
      <p:sp>
        <p:nvSpPr>
          <p:cNvPr id="27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Esityksen nimi</a:t>
            </a:r>
            <a:endParaRPr lang="fi-FI" dirty="0"/>
          </a:p>
        </p:txBody>
      </p:sp>
      <p:sp>
        <p:nvSpPr>
          <p:cNvPr id="28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E969B0CC-2C9F-4E28-B67B-A0A072A1034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>
    <p:fade/>
  </p:transition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hart (gree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10"/>
          <p:cNvPicPr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95275" y="241300"/>
            <a:ext cx="8550275" cy="591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uva 1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96038" y="6318250"/>
            <a:ext cx="220821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7704856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i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55576" y="1988841"/>
            <a:ext cx="7632848" cy="3960440"/>
          </a:xfrm>
        </p:spPr>
        <p:txBody>
          <a:bodyPr>
            <a:normAutofit/>
          </a:bodyPr>
          <a:lstStyle>
            <a:lvl1pPr marL="285750" indent="-285750">
              <a:spcAft>
                <a:spcPts val="0"/>
              </a:spcAft>
              <a:buFont typeface="Arial" pitchFamily="34" charset="0"/>
              <a:buChar char="•"/>
              <a:defRPr sz="1800"/>
            </a:lvl1pPr>
            <a:lvl2pPr marL="742950" indent="-285750">
              <a:lnSpc>
                <a:spcPct val="100000"/>
              </a:lnSpc>
              <a:buFont typeface="Georgia" pitchFamily="18" charset="0"/>
              <a:buChar char="–"/>
              <a:defRPr sz="1700" i="1"/>
            </a:lvl2pPr>
            <a:lvl3pPr>
              <a:defRPr sz="1600"/>
            </a:lvl3pPr>
            <a:lvl4pPr>
              <a:defRPr sz="1400"/>
            </a:lvl4pPr>
            <a:lvl5pPr marL="2057400" indent="-228600"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6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811EC07E-807A-4EEE-BDB2-3DA38214B374}" type="datetime1">
              <a:rPr lang="fi-FI"/>
              <a:pPr>
                <a:defRPr/>
              </a:pPr>
              <a:t>6.12.2012</a:t>
            </a:fld>
            <a:endParaRPr lang="fi-FI" dirty="0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Esityksen nimi</a:t>
            </a:r>
            <a:endParaRPr lang="fi-FI" dirty="0"/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F2BBDC1A-8252-4FC8-8B6C-BA32D2E9DF0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>
    <p:fade/>
  </p:transition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(red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10"/>
          <p:cNvPicPr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95275" y="241300"/>
            <a:ext cx="8550275" cy="591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uva 1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96038" y="6318250"/>
            <a:ext cx="220821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tsikko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7704856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i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0" name="Sisällön paikkamerkki 2"/>
          <p:cNvSpPr>
            <a:spLocks noGrp="1"/>
          </p:cNvSpPr>
          <p:nvPr>
            <p:ph idx="1"/>
          </p:nvPr>
        </p:nvSpPr>
        <p:spPr>
          <a:xfrm>
            <a:off x="755576" y="1988841"/>
            <a:ext cx="7632848" cy="3960440"/>
          </a:xfrm>
        </p:spPr>
        <p:txBody>
          <a:bodyPr>
            <a:normAutofit/>
          </a:bodyPr>
          <a:lstStyle>
            <a:lvl1pPr marL="285750" indent="-285750">
              <a:spcAft>
                <a:spcPts val="0"/>
              </a:spcAft>
              <a:buFont typeface="Arial" pitchFamily="34" charset="0"/>
              <a:buChar char="•"/>
              <a:defRPr sz="1800"/>
            </a:lvl1pPr>
            <a:lvl2pPr marL="742950" indent="-285750">
              <a:lnSpc>
                <a:spcPct val="100000"/>
              </a:lnSpc>
              <a:buFont typeface="Georgia" pitchFamily="18" charset="0"/>
              <a:buChar char="–"/>
              <a:defRPr sz="1700" i="1"/>
            </a:lvl2pPr>
            <a:lvl3pPr>
              <a:defRPr sz="1600"/>
            </a:lvl3pPr>
            <a:lvl4pPr>
              <a:defRPr sz="1400"/>
            </a:lvl4pPr>
            <a:lvl5pPr marL="2057400" indent="-228600"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6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6C972852-01DF-4D21-83B9-240F43143842}" type="datetime1">
              <a:rPr lang="fi-FI"/>
              <a:pPr>
                <a:defRPr/>
              </a:pPr>
              <a:t>6.12.2012</a:t>
            </a:fld>
            <a:endParaRPr lang="fi-FI" dirty="0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Esityksen nimi</a:t>
            </a:r>
            <a:endParaRPr lang="fi-FI" dirty="0"/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CE414C44-F197-41A1-A8FC-B10D5608097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>
    <p:fade/>
  </p:transition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(Background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Kuva 1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96038" y="6318250"/>
            <a:ext cx="220821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1B4983B0-2245-4B09-B182-92118E94D7A8}" type="datetime1">
              <a:rPr lang="fi-FI"/>
              <a:pPr>
                <a:defRPr/>
              </a:pPr>
              <a:t>6.12.2012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Esityksen nimi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81D2943E-ABDD-43FA-9BE8-992E50066F6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>
    <p:fade/>
  </p:transition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Text (green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uva 1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96038" y="6318250"/>
            <a:ext cx="220821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55576" y="1052736"/>
            <a:ext cx="7704856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i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55576" y="2348880"/>
            <a:ext cx="3672408" cy="3636000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 sz="1700" i="1"/>
            </a:lvl2pPr>
            <a:lvl3pPr>
              <a:defRPr sz="1600"/>
            </a:lvl3pPr>
            <a:lvl4pPr>
              <a:defRPr sz="1400"/>
            </a:lvl4pPr>
            <a:lvl5pPr marL="2057400" indent="-228600"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9" name="Sisällön paikkamerkki 2"/>
          <p:cNvSpPr>
            <a:spLocks noGrp="1"/>
          </p:cNvSpPr>
          <p:nvPr>
            <p:ph idx="13"/>
          </p:nvPr>
        </p:nvSpPr>
        <p:spPr>
          <a:xfrm>
            <a:off x="4683095" y="2349500"/>
            <a:ext cx="3777337" cy="3636000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 sz="1700" i="1"/>
            </a:lvl2pPr>
            <a:lvl3pPr>
              <a:defRPr sz="1600"/>
            </a:lvl3pPr>
            <a:lvl4pPr>
              <a:defRPr sz="1400"/>
            </a:lvl4pPr>
            <a:lvl5pPr marL="2057400" indent="-228600"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7D012265-F91D-4161-B311-601CB9149B46}" type="datetime1">
              <a:rPr lang="fi-FI"/>
              <a:pPr>
                <a:defRPr/>
              </a:pPr>
              <a:t>6.12.2012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Esityksen nimi</a:t>
            </a:r>
            <a:endParaRPr lang="fi-FI" dirty="0"/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A40835DB-48F9-4DB0-B882-393C0A5B5B8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Text (red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uva 1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96038" y="6318250"/>
            <a:ext cx="220821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55576" y="1052736"/>
            <a:ext cx="7704856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i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55576" y="2348880"/>
            <a:ext cx="3672408" cy="3636000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 sz="1700" i="1"/>
            </a:lvl2pPr>
            <a:lvl3pPr>
              <a:defRPr sz="1600"/>
            </a:lvl3pPr>
            <a:lvl4pPr>
              <a:defRPr sz="1400"/>
            </a:lvl4pPr>
            <a:lvl5pPr marL="2057400" indent="-228600"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9" name="Sisällön paikkamerkki 2"/>
          <p:cNvSpPr>
            <a:spLocks noGrp="1"/>
          </p:cNvSpPr>
          <p:nvPr>
            <p:ph idx="13"/>
          </p:nvPr>
        </p:nvSpPr>
        <p:spPr>
          <a:xfrm>
            <a:off x="4683095" y="2349500"/>
            <a:ext cx="3777337" cy="3636000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 sz="1700" i="1"/>
            </a:lvl2pPr>
            <a:lvl3pPr>
              <a:defRPr sz="1600"/>
            </a:lvl3pPr>
            <a:lvl4pPr>
              <a:defRPr sz="1400"/>
            </a:lvl4pPr>
            <a:lvl5pPr marL="2057400" indent="-228600"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36F89840-8F14-4E13-BDB6-8499331B896E}" type="datetime1">
              <a:rPr lang="fi-FI"/>
              <a:pPr>
                <a:defRPr/>
              </a:pPr>
              <a:t>6.12.2012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Esityksen nimi</a:t>
            </a:r>
            <a:endParaRPr lang="fi-FI" dirty="0"/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784FDEE4-3BE6-4E3D-B360-0289F2A6628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>
    <p:fade/>
  </p:transition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Images (gree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10"/>
          <p:cNvPicPr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95275" y="241300"/>
            <a:ext cx="8550275" cy="591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uva 1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96038" y="6318250"/>
            <a:ext cx="220821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7704856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i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55576" y="1988841"/>
            <a:ext cx="3672000" cy="3960440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 sz="1700" i="1"/>
            </a:lvl2pPr>
            <a:lvl3pPr>
              <a:defRPr sz="1600"/>
            </a:lvl3pPr>
            <a:lvl4pPr>
              <a:defRPr sz="1400"/>
            </a:lvl4pPr>
            <a:lvl5pPr marL="2057400" indent="-228600"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9" name="Sisällön paikkamerkki 2"/>
          <p:cNvSpPr>
            <a:spLocks noGrp="1"/>
          </p:cNvSpPr>
          <p:nvPr>
            <p:ph idx="13"/>
          </p:nvPr>
        </p:nvSpPr>
        <p:spPr>
          <a:xfrm>
            <a:off x="4683095" y="1988840"/>
            <a:ext cx="3777337" cy="3960440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 sz="1700" i="1"/>
            </a:lvl2pPr>
            <a:lvl3pPr>
              <a:defRPr sz="1600"/>
            </a:lvl3pPr>
            <a:lvl4pPr>
              <a:defRPr sz="1400"/>
            </a:lvl4pPr>
            <a:lvl5pPr marL="2057400" indent="-228600"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16B427CA-9A2A-4506-B911-FDDDBF6C6D24}" type="datetime1">
              <a:rPr lang="fi-FI"/>
              <a:pPr>
                <a:defRPr/>
              </a:pPr>
              <a:t>6.12.2012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Esityksen nimi</a:t>
            </a:r>
            <a:endParaRPr lang="fi-FI" dirty="0"/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CC224634-65E3-4A63-B451-9ACBCEC1737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>
    <p:fade/>
  </p:transition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Images (red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10"/>
          <p:cNvPicPr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95275" y="241300"/>
            <a:ext cx="8550275" cy="591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uva 1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96038" y="6318250"/>
            <a:ext cx="220821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7704856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i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55576" y="1988841"/>
            <a:ext cx="3672000" cy="3960440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 sz="1700" i="1"/>
            </a:lvl2pPr>
            <a:lvl3pPr>
              <a:defRPr sz="1600"/>
            </a:lvl3pPr>
            <a:lvl4pPr>
              <a:defRPr sz="1400"/>
            </a:lvl4pPr>
            <a:lvl5pPr marL="2057400" indent="-228600"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9" name="Sisällön paikkamerkki 2"/>
          <p:cNvSpPr>
            <a:spLocks noGrp="1"/>
          </p:cNvSpPr>
          <p:nvPr>
            <p:ph idx="13"/>
          </p:nvPr>
        </p:nvSpPr>
        <p:spPr>
          <a:xfrm>
            <a:off x="4683095" y="1988840"/>
            <a:ext cx="3777337" cy="3960440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 sz="1700" i="1"/>
            </a:lvl2pPr>
            <a:lvl3pPr>
              <a:defRPr sz="1600"/>
            </a:lvl3pPr>
            <a:lvl4pPr>
              <a:defRPr sz="1400"/>
            </a:lvl4pPr>
            <a:lvl5pPr marL="2057400" indent="-228600"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1E931A5F-FCEA-472C-BD8F-4221938C692E}" type="datetime1">
              <a:rPr lang="fi-FI"/>
              <a:pPr>
                <a:defRPr/>
              </a:pPr>
              <a:t>6.12.2012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Esityksen nimi</a:t>
            </a:r>
            <a:endParaRPr lang="fi-FI" dirty="0"/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6697FD15-085A-4219-9C0F-554B4DF4E2C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>
    <p:fade/>
  </p:transition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(gree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10"/>
          <p:cNvPicPr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95275" y="241300"/>
            <a:ext cx="8550275" cy="591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uva 1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96038" y="6318250"/>
            <a:ext cx="220821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252028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900" i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55576" y="1988841"/>
            <a:ext cx="2520280" cy="3960440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 sz="1400" i="1"/>
            </a:lvl2pPr>
            <a:lvl3pPr>
              <a:defRPr sz="1400"/>
            </a:lvl3pPr>
            <a:lvl4pPr>
              <a:defRPr sz="1400"/>
            </a:lvl4pPr>
            <a:lvl5pPr marL="2057400" indent="-228600"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9" name="Sisällön paikkamerkki 2"/>
          <p:cNvSpPr>
            <a:spLocks noGrp="1"/>
          </p:cNvSpPr>
          <p:nvPr>
            <p:ph idx="13"/>
          </p:nvPr>
        </p:nvSpPr>
        <p:spPr>
          <a:xfrm>
            <a:off x="3347865" y="692696"/>
            <a:ext cx="5112568" cy="5256584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 sz="1800" i="1"/>
            </a:lvl2pPr>
            <a:lvl3pPr>
              <a:defRPr sz="1600"/>
            </a:lvl3pPr>
            <a:lvl4pPr>
              <a:defRPr sz="1400"/>
            </a:lvl4pPr>
            <a:lvl5pPr marL="2057400" indent="-228600"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2C9ABD1D-3755-4B60-BE57-41DA0BA85BCF}" type="datetime1">
              <a:rPr lang="fi-FI"/>
              <a:pPr>
                <a:defRPr/>
              </a:pPr>
              <a:t>6.12.2012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Esityksen nimi</a:t>
            </a:r>
            <a:endParaRPr lang="fi-FI" dirty="0"/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E9389045-F684-44EE-9717-2E201E2207B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>
    <p:fade/>
  </p:transition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(red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10"/>
          <p:cNvPicPr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95275" y="241300"/>
            <a:ext cx="8550275" cy="591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uva 1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96038" y="6318250"/>
            <a:ext cx="220821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252028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900" i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55576" y="1988841"/>
            <a:ext cx="2520280" cy="3960440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 sz="1400" i="1"/>
            </a:lvl2pPr>
            <a:lvl3pPr>
              <a:defRPr sz="1400"/>
            </a:lvl3pPr>
            <a:lvl4pPr>
              <a:defRPr sz="1400"/>
            </a:lvl4pPr>
            <a:lvl5pPr marL="2057400" indent="-228600"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9" name="Sisällön paikkamerkki 2"/>
          <p:cNvSpPr>
            <a:spLocks noGrp="1"/>
          </p:cNvSpPr>
          <p:nvPr>
            <p:ph idx="13"/>
          </p:nvPr>
        </p:nvSpPr>
        <p:spPr>
          <a:xfrm>
            <a:off x="3347865" y="692696"/>
            <a:ext cx="5112568" cy="5256584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 sz="1800" i="1"/>
            </a:lvl2pPr>
            <a:lvl3pPr>
              <a:defRPr sz="1600"/>
            </a:lvl3pPr>
            <a:lvl4pPr>
              <a:defRPr sz="1400"/>
            </a:lvl4pPr>
            <a:lvl5pPr marL="2057400" indent="-228600"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BA78914E-2627-45DE-9A4E-24BC4A8CB25D}" type="datetime1">
              <a:rPr lang="fi-FI"/>
              <a:pPr>
                <a:defRPr/>
              </a:pPr>
              <a:t>6.12.2012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Esityksen nimi</a:t>
            </a:r>
            <a:endParaRPr lang="fi-FI" dirty="0"/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BE654EA9-C3A7-41C2-B620-BE559667EDA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>
    <p:fade/>
  </p:transition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gree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10"/>
          <p:cNvPicPr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95275" y="241300"/>
            <a:ext cx="8550275" cy="591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uva 1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96038" y="6318250"/>
            <a:ext cx="220821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7704856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i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361CBEA1-DC06-4E39-AC51-1DB627718943}" type="datetime1">
              <a:rPr lang="fi-FI"/>
              <a:pPr>
                <a:defRPr/>
              </a:pPr>
              <a:t>6.12.2012</a:t>
            </a:fld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Esityksen nimi</a:t>
            </a:r>
            <a:endParaRPr lang="fi-FI" dirty="0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D400ADC0-DE0B-4A0F-AF32-14F5BB1538D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>
    <p:fade/>
  </p:transition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red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10"/>
          <p:cNvPicPr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95275" y="241300"/>
            <a:ext cx="8550275" cy="591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uva 1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96038" y="6318250"/>
            <a:ext cx="220821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tsikko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7704856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i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E8B69211-5F82-46EC-9D1B-6FCA19027F79}" type="datetime1">
              <a:rPr lang="fi-FI"/>
              <a:pPr>
                <a:defRPr/>
              </a:pPr>
              <a:t>6.12.2012</a:t>
            </a:fld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Esityksen nimi</a:t>
            </a:r>
            <a:endParaRPr lang="fi-FI" dirty="0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F7FAB8DE-FC94-4756-B5F1-4CD5113E30A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>
    <p:fade/>
  </p:transition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(green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Kuva 1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96038" y="6318250"/>
            <a:ext cx="220821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6E4A0137-D9AD-4AAB-80FB-13C8EE2A8BB3}" type="datetime1">
              <a:rPr lang="fi-FI"/>
              <a:pPr>
                <a:defRPr/>
              </a:pPr>
              <a:t>6.12.2012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Esityksen nimi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CED83142-310C-49B9-930B-756D2B3220A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>
    <p:fade/>
  </p:transition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(red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Kuva 1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96038" y="6318250"/>
            <a:ext cx="220821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CE4BCFB2-1FB0-4441-AA03-1BABFC075B1C}" type="datetime1">
              <a:rPr lang="fi-FI"/>
              <a:pPr>
                <a:defRPr/>
              </a:pPr>
              <a:t>6.12.2012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Esityksen nimi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sz="1100" b="1" i="1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45C8A72F-F381-40C8-AB25-D483D849F48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 marL="2057400" indent="-228600">
              <a:buFont typeface="Arial" pitchFamily="34" charset="0"/>
              <a:buChar char="•"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b="1"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5192425E-2307-4E70-B244-EAD5E2120C4E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b="1"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Esityksen 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b="1"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8702AAE3-C450-4F36-B64C-B428E5E601C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>
    <p:fade/>
  </p:transition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5pPr marL="2057400" indent="-228600">
              <a:buFont typeface="Arial" pitchFamily="34" charset="0"/>
              <a:buChar char="•"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b="1"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894B7EB8-58D5-4702-BC4E-A3F9EE54027A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b="1"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Esityksen 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7C161B"/>
              </a:buClr>
              <a:buFontTx/>
              <a:buChar char="•"/>
              <a:defRPr b="1"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775FF72E-1714-4133-AE27-40118A219E6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>
    <p:fade/>
  </p:transition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srgbClr val="000000"/>
              </a:solidFill>
            </a:endParaRPr>
          </a:p>
        </p:txBody>
      </p:sp>
      <p:pic>
        <p:nvPicPr>
          <p:cNvPr id="5" name="Picture 8" descr="line-te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line-te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logofinwht"/>
          <p:cNvPicPr>
            <a:picLocks noChangeAspect="1" noChangeArrowheads="1"/>
          </p:cNvPicPr>
          <p:nvPr/>
        </p:nvPicPr>
        <p:blipFill>
          <a:blip r:embed="rId3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SLL_merkki_rg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86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81600"/>
            <a:ext cx="6400800" cy="457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0A371C76-68EE-4A12-AB7B-88994B9A7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99A033FF-8D48-442B-9BA0-2DA05D9024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695D42B7-5B54-4FBC-BD27-DE0577AAE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1136D75A-0431-49FE-A279-EB503995F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DDE6A426-316B-489D-94B3-53858FB2E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71A585AC-9AA0-4704-9D82-AA78EEA8C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8FC27438-C5D5-459C-A736-F841DDAC5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57DD9307-BAD1-4F07-BA24-D57B3FC722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 smtClean="0"/>
              <a:t>Lisää kuva napsauttamalla kuvaketta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6DFB8AC2-671A-4BC4-8B41-FB8E4756C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C12EB7AF-B6AA-4C9E-BD13-17F98FEE75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E109D985-288C-4ED2-AE62-B31FDBA98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fld id="{052C3B1B-F322-4031-AB02-0B6CB0D720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5" name="Picture 8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logofinwht"/>
          <p:cNvPicPr>
            <a:picLocks noChangeAspect="1" noChangeArrowheads="1"/>
          </p:cNvPicPr>
          <p:nvPr userDrawn="1"/>
        </p:nvPicPr>
        <p:blipFill>
          <a:blip r:embed="rId3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SLL_merkki_rgb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86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noProof="0" smtClean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81600"/>
            <a:ext cx="6400800" cy="457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fi-FI" noProof="0" smtClean="0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400085E3-156B-406F-BBE9-4280C5F293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2C84174B-FC43-4394-A342-0D3A64F78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7E527DAF-7B4E-41FF-85C4-7CFE31C14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F09E0D42-DE45-4AAB-AF60-B243BA356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D6FB47D3-B357-4D62-A819-B85CC05BF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0684D0F9-9CAC-4703-BEA5-8C84D08625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39B47DC7-B92C-41FC-9A43-3203666006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F860F996-B95C-4C29-8EAE-86D3CAD58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A85A779E-D499-41C9-8469-C6E76E87AB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53661F67-8CF4-4258-AF5B-D98E94350E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7B5D0142-55B7-4C82-B790-602572789C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521B1933-2EBB-4C36-99BA-0AFACEF80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14ED677F-8959-4E6A-A721-94965F405C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5" name="Picture 8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logofinwht"/>
          <p:cNvPicPr>
            <a:picLocks noChangeAspect="1" noChangeArrowheads="1"/>
          </p:cNvPicPr>
          <p:nvPr userDrawn="1"/>
        </p:nvPicPr>
        <p:blipFill>
          <a:blip r:embed="rId3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SLL_merkki_rgb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86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noProof="0" smtClean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81600"/>
            <a:ext cx="6400800" cy="457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fi-FI" noProof="0" smtClean="0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8C2980E7-AD53-48D3-8ED9-45FBB4E47B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F33C1D7A-6FF8-4CC1-903C-82ACF1CD4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2A196E77-164C-4AC3-A2DD-BEF83ECAC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41FF74C6-A225-4250-AC48-EB9F541379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5D7161CF-7038-4775-BE5E-294ABA91CE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D3FCA92D-4697-40EA-B518-E0A7B891C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820F2438-7E0D-47B6-A6A8-93C6F826C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8544DBBC-7096-4425-B3EE-49D51DB362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394A7ABE-BD88-4FD0-9A09-2FC429C68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7BB69525-01B3-4765-AA27-FA6418529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2E574A9A-AE52-4F65-BC1E-891C0D607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358F8789-2654-4EF5-8ED7-229A5628CC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32C526FA-70D0-44C2-91E4-735B66BA3E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5" name="Picture 8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logofinwht"/>
          <p:cNvPicPr>
            <a:picLocks noChangeAspect="1" noChangeArrowheads="1"/>
          </p:cNvPicPr>
          <p:nvPr userDrawn="1"/>
        </p:nvPicPr>
        <p:blipFill>
          <a:blip r:embed="rId3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SLL_merkki_rgb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86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noProof="0" smtClean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81600"/>
            <a:ext cx="6400800" cy="457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fi-FI" noProof="0" smtClean="0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C6904AD0-7684-4A63-B3E9-325589182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68BB2F7A-D817-4A74-BE4F-A74A38D1A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7461841B-C3E6-44B0-ABFD-7CF4F1901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CCDD411D-AA09-43A3-B7C1-A682F3D874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C8001085-5A95-42EB-8082-6C529470D8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3A161D3B-558F-4921-B690-8784CE5341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235B18FB-D10F-4E56-9C71-816FD42C84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B0569767-056A-4AC0-8A85-FB829302D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B818BE26-468A-413A-8448-DE46D03FB5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42AC3010-817A-4507-B078-1F9D854EB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85ADD558-8CAB-4ADC-A3A8-EDF735B0A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57EAE23D-7879-479D-AA2B-BA8F904D4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B171316E-F1BD-4C2B-BEEC-FCF96DCED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/>
          <p:cNvGraphicFramePr>
            <a:graphicFrameLocks noChangeAspect="1"/>
          </p:cNvGraphicFramePr>
          <p:nvPr/>
        </p:nvGraphicFramePr>
        <p:xfrm>
          <a:off x="1588" y="0"/>
          <a:ext cx="9140825" cy="6854825"/>
        </p:xfrm>
        <a:graphic>
          <a:graphicData uri="http://schemas.openxmlformats.org/presentationml/2006/ole">
            <p:oleObj spid="_x0000_s2505729" name="Image" r:id="rId3" imgW="9904762" imgH="6857143" progId="">
              <p:embed/>
            </p:oleObj>
          </a:graphicData>
        </a:graphic>
      </p:graphicFrame>
      <p:pic>
        <p:nvPicPr>
          <p:cNvPr id="5" name="Picture 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46288" y="981075"/>
            <a:ext cx="760412" cy="1223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0650" y="2620963"/>
            <a:ext cx="1825625" cy="695325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sp>
        <p:nvSpPr>
          <p:cNvPr id="29696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47801" y="4941892"/>
            <a:ext cx="7180385" cy="790575"/>
          </a:xfrm>
          <a:ln w="9525"/>
        </p:spPr>
        <p:txBody>
          <a:bodyPr lIns="91423" tIns="45712" rIns="91423" bIns="45712"/>
          <a:lstStyle>
            <a:lvl1pPr marL="196815" indent="0">
              <a:buFont typeface="Wingdings" pitchFamily="2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96967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1381859" y="3573463"/>
            <a:ext cx="7178919" cy="1079500"/>
          </a:xfrm>
          <a:ln w="9525"/>
        </p:spPr>
        <p:txBody>
          <a:bodyPr lIns="91423" tIns="45712" rIns="91423" bIns="45712" anchor="b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32E7C47-DC0B-4523-A6B5-BC8FEF776E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B6B0FBA-0468-4F36-BAA5-8A037EB370E3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B12B7E9-9872-4937-8668-ED0DDB3C42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54E61DD-AFDA-4444-BAF7-DC8D0A9C08E4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17" indent="0">
              <a:buNone/>
              <a:defRPr sz="1800"/>
            </a:lvl2pPr>
            <a:lvl3pPr marL="914235" indent="0">
              <a:buNone/>
              <a:defRPr sz="1600"/>
            </a:lvl3pPr>
            <a:lvl4pPr marL="1371353" indent="0">
              <a:buNone/>
              <a:defRPr sz="1400"/>
            </a:lvl4pPr>
            <a:lvl5pPr marL="1828470" indent="0">
              <a:buNone/>
              <a:defRPr sz="1400"/>
            </a:lvl5pPr>
            <a:lvl6pPr marL="2285588" indent="0">
              <a:buNone/>
              <a:defRPr sz="1400"/>
            </a:lvl6pPr>
            <a:lvl7pPr marL="2742705" indent="0">
              <a:buNone/>
              <a:defRPr sz="1400"/>
            </a:lvl7pPr>
            <a:lvl8pPr marL="3199823" indent="0">
              <a:buNone/>
              <a:defRPr sz="1400"/>
            </a:lvl8pPr>
            <a:lvl9pPr marL="365694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2A2DC95-1ABD-48CA-9DE3-59B6866E96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66A3621-39E5-44AE-B337-4A4A8CEE6402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1100" y="1557342"/>
            <a:ext cx="3464169" cy="4606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5947" y="1557342"/>
            <a:ext cx="3465635" cy="4606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2C8E8B6-A826-4BE6-9DD4-AE75CE557A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F33B38D-DAE2-44ED-B15A-76161B6E3452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7" indent="0">
              <a:buNone/>
              <a:defRPr sz="2000" b="1"/>
            </a:lvl2pPr>
            <a:lvl3pPr marL="914235" indent="0">
              <a:buNone/>
              <a:defRPr sz="1800" b="1"/>
            </a:lvl3pPr>
            <a:lvl4pPr marL="1371353" indent="0">
              <a:buNone/>
              <a:defRPr sz="1600" b="1"/>
            </a:lvl4pPr>
            <a:lvl5pPr marL="1828470" indent="0">
              <a:buNone/>
              <a:defRPr sz="1600" b="1"/>
            </a:lvl5pPr>
            <a:lvl6pPr marL="2285588" indent="0">
              <a:buNone/>
              <a:defRPr sz="1600" b="1"/>
            </a:lvl6pPr>
            <a:lvl7pPr marL="2742705" indent="0">
              <a:buNone/>
              <a:defRPr sz="1600" b="1"/>
            </a:lvl7pPr>
            <a:lvl8pPr marL="3199823" indent="0">
              <a:buNone/>
              <a:defRPr sz="1600" b="1"/>
            </a:lvl8pPr>
            <a:lvl9pPr marL="365694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2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7" indent="0">
              <a:buNone/>
              <a:defRPr sz="2000" b="1"/>
            </a:lvl2pPr>
            <a:lvl3pPr marL="914235" indent="0">
              <a:buNone/>
              <a:defRPr sz="1800" b="1"/>
            </a:lvl3pPr>
            <a:lvl4pPr marL="1371353" indent="0">
              <a:buNone/>
              <a:defRPr sz="1600" b="1"/>
            </a:lvl4pPr>
            <a:lvl5pPr marL="1828470" indent="0">
              <a:buNone/>
              <a:defRPr sz="1600" b="1"/>
            </a:lvl5pPr>
            <a:lvl6pPr marL="2285588" indent="0">
              <a:buNone/>
              <a:defRPr sz="1600" b="1"/>
            </a:lvl6pPr>
            <a:lvl7pPr marL="2742705" indent="0">
              <a:buNone/>
              <a:defRPr sz="1600" b="1"/>
            </a:lvl7pPr>
            <a:lvl8pPr marL="3199823" indent="0">
              <a:buNone/>
              <a:defRPr sz="1600" b="1"/>
            </a:lvl8pPr>
            <a:lvl9pPr marL="365694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2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AC8DE40-3BB4-4373-B47D-BB24CF91DF8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268A7A0-1708-46C8-B9CE-7BDF993819C7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60452DF-90AD-4596-90CD-536AE5899E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4209263-4869-4B4D-ACD0-90A4B5CB3AC2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5FB6F9E-3DF3-4A45-BC8D-553E48B34E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E3CE849-2648-47BE-98E4-A4BB59FDB74B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5750" y="1285875"/>
            <a:ext cx="8569325" cy="453707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56A48-C849-4317-B563-ED91185A8B19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5" name="Footer Placeholder 70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4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7" indent="0">
              <a:buNone/>
              <a:defRPr sz="1200"/>
            </a:lvl2pPr>
            <a:lvl3pPr marL="914235" indent="0">
              <a:buNone/>
              <a:defRPr sz="1000"/>
            </a:lvl3pPr>
            <a:lvl4pPr marL="1371353" indent="0">
              <a:buNone/>
              <a:defRPr sz="900"/>
            </a:lvl4pPr>
            <a:lvl5pPr marL="1828470" indent="0">
              <a:buNone/>
              <a:defRPr sz="900"/>
            </a:lvl5pPr>
            <a:lvl6pPr marL="2285588" indent="0">
              <a:buNone/>
              <a:defRPr sz="900"/>
            </a:lvl6pPr>
            <a:lvl7pPr marL="2742705" indent="0">
              <a:buNone/>
              <a:defRPr sz="900"/>
            </a:lvl7pPr>
            <a:lvl8pPr marL="3199823" indent="0">
              <a:buNone/>
              <a:defRPr sz="900"/>
            </a:lvl8pPr>
            <a:lvl9pPr marL="365694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C4729B4-0768-49FD-9E70-C24192D0D6D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76F10F9-DDB0-4CC5-8AAD-330CC1AE4D9B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17" indent="0">
              <a:buNone/>
              <a:defRPr sz="2800"/>
            </a:lvl2pPr>
            <a:lvl3pPr marL="914235" indent="0">
              <a:buNone/>
              <a:defRPr sz="2400"/>
            </a:lvl3pPr>
            <a:lvl4pPr marL="1371353" indent="0">
              <a:buNone/>
              <a:defRPr sz="2000"/>
            </a:lvl4pPr>
            <a:lvl5pPr marL="1828470" indent="0">
              <a:buNone/>
              <a:defRPr sz="2000"/>
            </a:lvl5pPr>
            <a:lvl6pPr marL="2285588" indent="0">
              <a:buNone/>
              <a:defRPr sz="2000"/>
            </a:lvl6pPr>
            <a:lvl7pPr marL="2742705" indent="0">
              <a:buNone/>
              <a:defRPr sz="2000"/>
            </a:lvl7pPr>
            <a:lvl8pPr marL="3199823" indent="0">
              <a:buNone/>
              <a:defRPr sz="2000"/>
            </a:lvl8pPr>
            <a:lvl9pPr marL="3656940" indent="0">
              <a:buNone/>
              <a:defRPr sz="2000"/>
            </a:lvl9pPr>
          </a:lstStyle>
          <a:p>
            <a:pPr lvl="0"/>
            <a:endParaRPr lang="fi-FI" noProof="0" smtClean="0">
              <a:sym typeface="Gill San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17" indent="0">
              <a:buNone/>
              <a:defRPr sz="1200"/>
            </a:lvl2pPr>
            <a:lvl3pPr marL="914235" indent="0">
              <a:buNone/>
              <a:defRPr sz="1000"/>
            </a:lvl3pPr>
            <a:lvl4pPr marL="1371353" indent="0">
              <a:buNone/>
              <a:defRPr sz="900"/>
            </a:lvl4pPr>
            <a:lvl5pPr marL="1828470" indent="0">
              <a:buNone/>
              <a:defRPr sz="900"/>
            </a:lvl5pPr>
            <a:lvl6pPr marL="2285588" indent="0">
              <a:buNone/>
              <a:defRPr sz="900"/>
            </a:lvl6pPr>
            <a:lvl7pPr marL="2742705" indent="0">
              <a:buNone/>
              <a:defRPr sz="900"/>
            </a:lvl7pPr>
            <a:lvl8pPr marL="3199823" indent="0">
              <a:buNone/>
              <a:defRPr sz="900"/>
            </a:lvl8pPr>
            <a:lvl9pPr marL="365694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1B163F0-0936-49DF-96F8-C56763F90C5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F91490D-34AA-447F-BBDF-A75C565EFBA1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899031A-D1DB-45D8-91A6-B9C01448C2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51A5F79-CF25-4FA3-AF42-6F497D64B477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4330" y="404813"/>
            <a:ext cx="1767254" cy="5759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81103" y="404813"/>
            <a:ext cx="5162550" cy="5759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DC7F230-9C03-4EDF-890F-61FF46B12A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05FCDDE-93DD-476D-8F96-80B4828FD92B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5" name="Picture 8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logofinwht"/>
          <p:cNvPicPr>
            <a:picLocks noChangeAspect="1" noChangeArrowheads="1"/>
          </p:cNvPicPr>
          <p:nvPr userDrawn="1"/>
        </p:nvPicPr>
        <p:blipFill>
          <a:blip r:embed="rId3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SLL_merkki_rgb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86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noProof="0" smtClean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81600"/>
            <a:ext cx="6400800" cy="457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fi-FI" noProof="0" smtClean="0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A5F6A7B9-6D25-41D1-9B8F-E6B86E04CD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92608E9C-C708-4264-BBA6-52C0732CA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96ECA3AC-56AF-478D-B4FD-C22FAE897F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7DD9D080-20E2-40B3-A4B9-F1B11CA1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D1C25CF7-C742-4187-8848-9A1CF332D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1272D174-070E-4427-A888-F8BF56ACCF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26327" y="2974846"/>
            <a:ext cx="6028747" cy="259569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" y="2301945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52077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1EFB4-90E2-47A5-A7F9-40A321248A45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Footer Placeholder 70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4C7B1C63-7D38-4EA9-82C3-5B62B3601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3C5E051D-7347-4C0F-B94F-7AD08BC24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E2E70715-F6CE-4985-88C0-B53CA1866B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856F082F-AE3E-457F-825E-C01906477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A06A0B07-AA73-4F81-94AF-C7BF7729B1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90AABD73-6586-4DE1-8C18-8E293F2DBF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956D0723-B674-4BA3-9A82-A0CACAABA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5" name="Picture 8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logofinwht"/>
          <p:cNvPicPr>
            <a:picLocks noChangeAspect="1" noChangeArrowheads="1"/>
          </p:cNvPicPr>
          <p:nvPr userDrawn="1"/>
        </p:nvPicPr>
        <p:blipFill>
          <a:blip r:embed="rId3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SLL_merkki_rgb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86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noProof="0" smtClean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81600"/>
            <a:ext cx="6400800" cy="457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fi-FI" noProof="0" smtClean="0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2790312E-1EB7-45EA-BE7D-8FDE873B5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CA68828C-3072-4A04-953E-ED322288A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055B54B4-36B3-433F-9630-9153F863A5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180975"/>
            <a:ext cx="7510462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23850" y="1441450"/>
            <a:ext cx="8496300" cy="4579938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40794497-E849-41F2-93F0-8E35CEFBB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B4DDE9D9-0C14-45D4-94E8-6875D7089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D79898AC-3931-4260-B255-B0100FA23B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43753E3B-ABFA-4B43-9F69-D8B050B3E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AF3533CD-C169-4121-89FB-45465E683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0018D5E4-F50C-420E-8586-F9E8C1A16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85C69EB6-9E4D-40BF-B617-303474A27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2E64C9E7-93B3-40A5-AD88-49ECADD6AF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228ADED8-D37A-4602-BBC9-EC0DE34763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75D526F8-01E3-492C-8429-276A5FE49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5" name="Picture 8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logofinwht"/>
          <p:cNvPicPr>
            <a:picLocks noChangeAspect="1" noChangeArrowheads="1"/>
          </p:cNvPicPr>
          <p:nvPr userDrawn="1"/>
        </p:nvPicPr>
        <p:blipFill>
          <a:blip r:embed="rId3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SLL_merkki_rgb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86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noProof="0" smtClean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81600"/>
            <a:ext cx="6400800" cy="457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fi-FI" noProof="0" smtClean="0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7EE55AA0-EE8F-484B-9F40-BD51FEBF24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EF33E002-DBC9-44BF-8209-800DB603B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AF4F766F-B7D2-41B5-8218-8CAE7966B0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10B25113-A567-4782-82B5-4D63EFBACA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4D1090A9-3970-4EEC-B0E5-893FBB5D17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82EB0BEE-B565-4DDF-B487-38A68A7B73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79CFD8D3-4C42-4CC4-BF71-E49A6BE5D0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56CAD4C8-ABE9-4E14-A041-17D38FC77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C8936582-FF34-4B32-B9B7-9B2A24D79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D62FE9FB-0D1C-43E5-B37E-0DC1AD288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A68AEA25-1C64-4218-8F85-867B64EAF1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480CC8F6-9B5D-48F8-889B-6E88C5223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CCEE72AC-D0A9-4645-AF7A-D0CB865523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5" name="Picture 8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logofinwht"/>
          <p:cNvPicPr>
            <a:picLocks noChangeAspect="1" noChangeArrowheads="1"/>
          </p:cNvPicPr>
          <p:nvPr userDrawn="1"/>
        </p:nvPicPr>
        <p:blipFill>
          <a:blip r:embed="rId3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SLL_merkki_rgb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86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noProof="0" smtClean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81600"/>
            <a:ext cx="6400800" cy="457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fi-FI" noProof="0" smtClean="0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6E78037F-9D59-4166-A044-A4A54A4EA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1294CA6B-953C-4C5C-AE61-1D7B56910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AF94EF05-5863-469F-BD9D-6C25867FA8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86D3FEAE-8C6D-47B1-BFF6-20934F4DB8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5ED7DEB4-25E5-4919-A1AF-4C8307201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C7615309-F6F8-4AE0-84B4-544B7389F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0030F1A8-5538-4423-8AFF-E1EE7CB60F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11D016F4-B6BA-41C1-B356-0E1080572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E6C07B3E-6234-480C-A552-56E74E448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9DDE1AD0-A74D-4D04-9266-85FEBF1025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C9980FB2-6309-4362-B11E-8A2534EA3C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49501442-3D4E-4A55-8C8D-6442D231F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AAE09BA0-4EF7-4D8F-9B23-35AB371209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5" name="Picture 8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logofinwht"/>
          <p:cNvPicPr>
            <a:picLocks noChangeAspect="1" noChangeArrowheads="1"/>
          </p:cNvPicPr>
          <p:nvPr userDrawn="1"/>
        </p:nvPicPr>
        <p:blipFill>
          <a:blip r:embed="rId3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SLL_merkki_rgb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86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noProof="0" smtClean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81600"/>
            <a:ext cx="6400800" cy="457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fi-FI" noProof="0" smtClean="0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461EB9C5-7BFB-4794-B32C-02019ACB25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C6F7C65E-2227-4D43-A4D6-24564191B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5445CD9D-BA72-45CC-B7D3-C55EB1813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6F359A1A-8545-4DF8-A2D8-8B3F17831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657EF8E5-1505-461E-940C-FFC67671D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AE86AB03-F90B-414B-9F86-76243E1DCC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AAD73969-72BB-4E20-B1BF-A83D76C950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893BA58F-4B27-4E3C-BA96-A1B5CAC184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E0314B82-A16D-479C-94AB-DF4C6DF03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213A8DBA-CF3E-4F5D-AC48-BA566BCDF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C01C7C17-5BE2-488D-998B-81D7ABF24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65C8B07C-5066-4399-A586-A95A8349F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DE0CF5FF-0776-4E61-AAB7-7A0A67BE2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5" name="Picture 8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logofinwht"/>
          <p:cNvPicPr>
            <a:picLocks noChangeAspect="1" noChangeArrowheads="1"/>
          </p:cNvPicPr>
          <p:nvPr userDrawn="1"/>
        </p:nvPicPr>
        <p:blipFill>
          <a:blip r:embed="rId3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SLL_merkki_rgb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86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noProof="0" smtClean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81600"/>
            <a:ext cx="6400800" cy="457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fi-FI" noProof="0" smtClean="0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7D1FD3C3-0C07-4A75-A6DB-79DFC9E26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FA379ECE-63A2-414F-A254-AB3BC3538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850A14AA-4936-494D-A943-0265A7951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F36D8389-487B-46E9-ADA4-149837B2B0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C34BDA21-8644-4631-A749-417783097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1C45DDBD-F506-4000-BD2F-4036CF23B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B8B06C30-02F9-4F2F-A1CD-16BCAE75A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0ED0CA42-6962-4916-A55A-6299301A6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196BEED3-99F0-417C-A009-5F1310B4B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AB636356-2FBE-4F38-AF5B-862CCF4A00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BE9D0800-2FF0-42D3-9E09-8DA65BE8B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F69CB4D5-3636-4D18-B0FB-C9E575E31C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EA23F404-D839-45CE-80BE-99823C33B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5" name="Picture 8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line-tes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logofinwht"/>
          <p:cNvPicPr>
            <a:picLocks noChangeAspect="1" noChangeArrowheads="1"/>
          </p:cNvPicPr>
          <p:nvPr userDrawn="1"/>
        </p:nvPicPr>
        <p:blipFill>
          <a:blip r:embed="rId3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SLL_merkki_rgb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86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noProof="0" smtClean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81600"/>
            <a:ext cx="6400800" cy="457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fi-FI" noProof="0" smtClean="0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DC2F2E0C-292E-404E-ACC2-F97836D39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82EBEED0-3E07-4647-AEA5-0181886F2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9B72D244-0A48-4758-8832-444A9DF8A4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F2EABF6A-1C87-42B7-8938-79D952ABA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D5CC6375-49E7-4699-8066-5A1896314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C2F15A50-6EA3-49E2-A6F6-3A67D8964F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9B9B1229-0351-4AF0-A70A-49503095EE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2E7610F3-1889-4F60-84AA-7A1E25F153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3_righttoleft.jpg"/>
          <p:cNvPicPr>
            <a:picLocks noChangeAspect="1" noChangeArrowheads="1"/>
          </p:cNvPicPr>
          <p:nvPr userDrawn="1"/>
        </p:nvPicPr>
        <p:blipFill>
          <a:blip r:embed="rId2"/>
          <a:srcRect l="49487" t="29858" r="-2" b="3435"/>
          <a:stretch>
            <a:fillRect/>
          </a:stretch>
        </p:blipFill>
        <p:spPr bwMode="auto">
          <a:xfrm>
            <a:off x="3179763" y="0"/>
            <a:ext cx="59642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899122F5-EBB1-4BA4-A152-582A8473A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524B3151-F445-4150-BA64-B91FB4657A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C3A09AFB-47A3-4CAD-AA79-628CF635A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6C1AB1B1-2E09-41B2-AB6B-4F61C6B92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i-FI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cs typeface="Arial" charset="0"/>
              </a:defRPr>
            </a:lvl1pPr>
          </a:lstStyle>
          <a:p>
            <a:pPr>
              <a:defRPr/>
            </a:pPr>
            <a:fld id="{F0453290-7DF4-40A3-AE62-BA94D34FE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/>
          <p:cNvGraphicFramePr>
            <a:graphicFrameLocks noChangeAspect="1"/>
          </p:cNvGraphicFramePr>
          <p:nvPr/>
        </p:nvGraphicFramePr>
        <p:xfrm>
          <a:off x="1588" y="0"/>
          <a:ext cx="9140825" cy="6854825"/>
        </p:xfrm>
        <a:graphic>
          <a:graphicData uri="http://schemas.openxmlformats.org/presentationml/2006/ole">
            <p:oleObj spid="_x0000_s2610177" name="Image" r:id="rId3" imgW="9904762" imgH="6857143" progId="">
              <p:embed/>
            </p:oleObj>
          </a:graphicData>
        </a:graphic>
      </p:graphicFrame>
      <p:pic>
        <p:nvPicPr>
          <p:cNvPr id="5" name="Picture 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46288" y="981075"/>
            <a:ext cx="760412" cy="1223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0650" y="2620963"/>
            <a:ext cx="1825625" cy="695325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sp>
        <p:nvSpPr>
          <p:cNvPr id="29696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47803" y="4941895"/>
            <a:ext cx="7180385" cy="790575"/>
          </a:xfrm>
          <a:ln w="9525"/>
        </p:spPr>
        <p:txBody>
          <a:bodyPr lIns="91440" tIns="45720" rIns="91440" bIns="45720"/>
          <a:lstStyle>
            <a:lvl1pPr marL="19685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296967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1381861" y="3573463"/>
            <a:ext cx="7178919" cy="1079500"/>
          </a:xfrm>
          <a:ln w="9525"/>
        </p:spPr>
        <p:txBody>
          <a:bodyPr lIns="91440" tIns="45720" rIns="91440" bIns="45720" anchor="b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6FD8E619-43C2-4C78-894E-A311D3B81B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EB2153F3-71CB-41D5-8C62-F565D8554AFB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2FEEA3A4-B4B8-4992-815B-6225421CBF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4A9DC418-64CC-4741-9BE9-255872C3C4A2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D4008574-6F92-4B81-810C-4C6E24D4E2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33937B61-D088-4B02-A8DB-31649FE16A7B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1100" y="1557343"/>
            <a:ext cx="3464169" cy="4606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5946" y="1557343"/>
            <a:ext cx="3465635" cy="4606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91D01AB4-E4F0-459D-813F-1C5F9646C4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CB6CF814-BA26-4D1E-8932-14EAD3BA12EF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3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3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FE3C9F09-72E6-467C-8BC2-EF9D2CB3D7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AA3B1BF8-2005-467B-93D0-53BAECDB01C8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1A7D0340-31B5-4291-85AD-02D37C1E43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91256871-4469-4294-9BD0-DB15C79ED8A8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3C46D562-231E-41E1-8150-AFADF2C0DA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8C60A029-163A-4697-ABBB-9605A9F38998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3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CCDFEA89-309F-4DAC-BBF3-8295AA0B7E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F89909EA-B488-4344-B0E7-96571212796C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>
                <a:sym typeface="Gill Sans" charset="0"/>
              </a:rPr>
              <a:t>Click icon to add picture</a:t>
            </a:r>
            <a:endParaRPr lang="fi-FI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CB3F3558-8714-4900-AD58-2551F9C11D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F935B5A7-E5DA-4A0B-AB2B-19CD03AB2D25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82785A9F-0169-437C-AA97-1732046B53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3494F3E9-B29D-42FE-A487-CD13EE8AB005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4331" y="404813"/>
            <a:ext cx="1767254" cy="5759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81103" y="404813"/>
            <a:ext cx="5162550" cy="5759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84AE37E6-0C60-4A7D-9755-FA8F1B5D5E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D7F2826E-C089-4FC6-B1DF-113E7AAB581E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4" y="404814"/>
            <a:ext cx="7070725" cy="936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81104" y="1557343"/>
            <a:ext cx="7070725" cy="4606925"/>
          </a:xfrm>
        </p:spPr>
        <p:txBody>
          <a:bodyPr/>
          <a:lstStyle/>
          <a:p>
            <a:pPr lvl="0"/>
            <a:endParaRPr lang="fi-FI" noProof="0">
              <a:sym typeface="Gill San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08B0A6D0-1BAC-48BD-A900-D664ACEE6E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</p:spTree>
  </p:cSld>
  <p:clrMapOvr>
    <a:masterClrMapping/>
  </p:clrMapOvr>
  <p:transition/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485D423-7904-4E0C-AC75-68A92C8ABF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9418E36-7BFA-484B-81D5-E7E938A0B3DB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9A0B7C7-2ED0-4E11-8F24-1226F5099F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6DAA48A-E2B7-4B7E-A402-53FACC55B084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C8908B7-A8F9-4462-A30F-45EB5A0BC9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D70AB5B-5439-4F5D-B446-06308AE59D3A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>
          <a:blip r:embed="rId2"/>
          <a:srcRect t="14346" r="16788" b="9441"/>
          <a:stretch>
            <a:fillRect/>
          </a:stretch>
        </p:blipFill>
        <p:spPr bwMode="auto">
          <a:xfrm>
            <a:off x="611188" y="0"/>
            <a:ext cx="85328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181100" y="1557338"/>
            <a:ext cx="3459163" cy="4606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792663" y="1557338"/>
            <a:ext cx="3459162" cy="4606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909A247-39EB-42FF-A80E-8F40554336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7671935-3987-4D86-8DF5-4F4E50BE570B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756A9A1-BDF7-4778-99E3-18B2CE58B7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Päivämäärän paikkamerkki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13E72DE-5922-49B6-89AC-960BCDEA78A3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0521086-35EE-4236-AA8C-20F45E5F87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32B9506-D026-42C9-9D04-1C321CC226EC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ACAB6AC-F113-4486-BBE6-E26E5CD9C4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A784BDA-34A8-463A-AF82-E90B430D180F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7E2893A-F59A-48A9-A45C-01207D6100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9F0680B-4680-4563-92F6-7A839860B6F9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>
              <a:sym typeface="Gill Sans"/>
            </a:endParaRP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3296AC0-C9B4-4A79-B989-F69FC5477E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DCB2809-BF6E-49BD-B506-E918D28A609A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956D649-3AB5-4E74-A261-64E9BAF7BF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42308EE-AC79-4DD9-8DDA-DE07A49A4A01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484938" y="404813"/>
            <a:ext cx="1766887" cy="575945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1181100" y="404813"/>
            <a:ext cx="5151438" cy="5759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38F8E6E-7EC7-4EB0-99CA-4DFDBD465F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6BA1931-F1A8-4252-9A03-E3BD2CF0E4C2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Otsikko, teksti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181100" y="404813"/>
            <a:ext cx="7070725" cy="9366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1181100" y="1557338"/>
            <a:ext cx="3459163" cy="4606925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792663" y="1557338"/>
            <a:ext cx="3459162" cy="4606925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F2883AD-0076-42DC-9DE3-6218622BA9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4BF276B-0060-4CA6-A656-5627E2B1DA4A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>
          <a:blip r:embed="rId2"/>
          <a:srcRect t="20052" r="19759" b="3525"/>
          <a:stretch>
            <a:fillRect/>
          </a:stretch>
        </p:blipFill>
        <p:spPr bwMode="auto">
          <a:xfrm>
            <a:off x="4633913" y="0"/>
            <a:ext cx="4221162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>
          <a:blip r:embed="rId2"/>
          <a:srcRect t="22479" r="7985" b="3545"/>
          <a:stretch>
            <a:fillRect/>
          </a:stretch>
        </p:blipFill>
        <p:spPr bwMode="auto">
          <a:xfrm>
            <a:off x="4056063" y="0"/>
            <a:ext cx="5087937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>
          <a:blip r:embed="rId2"/>
          <a:srcRect t="23637" r="10527" b="3641"/>
          <a:stretch>
            <a:fillRect/>
          </a:stretch>
        </p:blipFill>
        <p:spPr bwMode="auto">
          <a:xfrm>
            <a:off x="3990975" y="0"/>
            <a:ext cx="49704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Medioiden mielikuvat 2012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square.jpg"/>
          <p:cNvPicPr>
            <a:picLocks noChangeAspect="1" noChangeArrowheads="1"/>
          </p:cNvPicPr>
          <p:nvPr userDrawn="1"/>
        </p:nvPicPr>
        <p:blipFill>
          <a:blip r:embed="rId2"/>
          <a:srcRect l="6485" t="24747" r="23618" b="899"/>
          <a:stretch>
            <a:fillRect/>
          </a:stretch>
        </p:blipFill>
        <p:spPr bwMode="auto">
          <a:xfrm>
            <a:off x="2105025" y="0"/>
            <a:ext cx="70389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5750" y="1285875"/>
            <a:ext cx="8569325" cy="453707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C8526-CBE9-472F-A757-BBB5D190B410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5" name="Footer Placeholder 70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26327" y="2974846"/>
            <a:ext cx="6028747" cy="259569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" y="2301945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52077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BBEC8-FA45-49C4-AB57-1EBDB17A540C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Footer Placeholder 70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180975"/>
            <a:ext cx="7510462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23850" y="1441450"/>
            <a:ext cx="8496300" cy="4579938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>
          <a:blip r:embed="rId2"/>
          <a:srcRect l="2" t="28748" r="43660" b="2571"/>
          <a:stretch>
            <a:fillRect/>
          </a:stretch>
        </p:blipFill>
        <p:spPr bwMode="auto">
          <a:xfrm>
            <a:off x="2390775" y="0"/>
            <a:ext cx="67532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ith Propert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28700"/>
            <a:ext cx="5073650" cy="2400300"/>
          </a:xfrm>
        </p:spPr>
        <p:txBody>
          <a:bodyPr lIns="252000"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perty 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>
          <a:blip r:embed="rId2"/>
          <a:srcRect t="18675" r="37677" b="-2"/>
          <a:stretch>
            <a:fillRect/>
          </a:stretch>
        </p:blipFill>
        <p:spPr bwMode="auto">
          <a:xfrm>
            <a:off x="2835275" y="0"/>
            <a:ext cx="630872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90700"/>
            <a:ext cx="5073651" cy="1638299"/>
          </a:xfrm>
        </p:spPr>
        <p:txBody>
          <a:bodyPr tIns="18000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92224" cy="1813560"/>
          </a:xfrm>
          <a:prstGeom prst="rect">
            <a:avLst/>
          </a:prstGeom>
        </p:spPr>
        <p:txBody>
          <a:bodyPr lIns="252000" tIns="0" rIns="0" bIns="0" anchor="b">
            <a:noAutofit/>
          </a:bodyPr>
          <a:lstStyle>
            <a:lvl1pPr>
              <a:defRPr lang="en-AU" sz="4400" b="0" kern="1200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TRIM ja mielikuvat 2012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38.xml"/><Relationship Id="rId21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20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45.xml"/><Relationship Id="rId19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Relationship Id="rId2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1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59.xml"/><Relationship Id="rId21" Type="http://schemas.openxmlformats.org/officeDocument/2006/relationships/theme" Target="../theme/theme11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20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66.xml"/><Relationship Id="rId19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Relationship Id="rId22" Type="http://schemas.openxmlformats.org/officeDocument/2006/relationships/image" Target="../media/image1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18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79.xml"/><Relationship Id="rId21" Type="http://schemas.openxmlformats.org/officeDocument/2006/relationships/theme" Target="../theme/theme12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17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78.xml"/><Relationship Id="rId16" Type="http://schemas.openxmlformats.org/officeDocument/2006/relationships/slideLayout" Target="../slideLayouts/slideLayout192.xml"/><Relationship Id="rId20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slideLayout" Target="../slideLayouts/slideLayout191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86.xml"/><Relationship Id="rId19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90.xml"/><Relationship Id="rId22" Type="http://schemas.openxmlformats.org/officeDocument/2006/relationships/image" Target="../media/image1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slideLayout" Target="../slideLayouts/slideLayout209.xml"/><Relationship Id="rId18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199.xml"/><Relationship Id="rId21" Type="http://schemas.openxmlformats.org/officeDocument/2006/relationships/theme" Target="../theme/theme13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17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198.xml"/><Relationship Id="rId16" Type="http://schemas.openxmlformats.org/officeDocument/2006/relationships/slideLayout" Target="../slideLayouts/slideLayout212.xml"/><Relationship Id="rId20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5" Type="http://schemas.openxmlformats.org/officeDocument/2006/relationships/slideLayout" Target="../slideLayouts/slideLayout211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06.xml"/><Relationship Id="rId19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10.xml"/><Relationship Id="rId22" Type="http://schemas.openxmlformats.org/officeDocument/2006/relationships/image" Target="../media/image1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slideLayout" Target="../slideLayouts/slideLayout229.xml"/><Relationship Id="rId18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19.xml"/><Relationship Id="rId21" Type="http://schemas.openxmlformats.org/officeDocument/2006/relationships/theme" Target="../theme/theme14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17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18.xml"/><Relationship Id="rId16" Type="http://schemas.openxmlformats.org/officeDocument/2006/relationships/slideLayout" Target="../slideLayouts/slideLayout232.xml"/><Relationship Id="rId20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5" Type="http://schemas.openxmlformats.org/officeDocument/2006/relationships/slideLayout" Target="../slideLayouts/slideLayout231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26.xml"/><Relationship Id="rId19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slideLayout" Target="../slideLayouts/slideLayout230.xml"/><Relationship Id="rId22" Type="http://schemas.openxmlformats.org/officeDocument/2006/relationships/image" Target="../media/image1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slideLayout" Target="../slideLayouts/slideLayout249.xml"/><Relationship Id="rId18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39.xml"/><Relationship Id="rId21" Type="http://schemas.openxmlformats.org/officeDocument/2006/relationships/theme" Target="../theme/theme15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17" Type="http://schemas.openxmlformats.org/officeDocument/2006/relationships/slideLayout" Target="../slideLayouts/slideLayout253.xml"/><Relationship Id="rId2" Type="http://schemas.openxmlformats.org/officeDocument/2006/relationships/slideLayout" Target="../slideLayouts/slideLayout238.xml"/><Relationship Id="rId16" Type="http://schemas.openxmlformats.org/officeDocument/2006/relationships/slideLayout" Target="../slideLayouts/slideLayout252.xml"/><Relationship Id="rId20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251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46.xml"/><Relationship Id="rId19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4" Type="http://schemas.openxmlformats.org/officeDocument/2006/relationships/slideLayout" Target="../slideLayouts/slideLayout250.xml"/><Relationship Id="rId22" Type="http://schemas.openxmlformats.org/officeDocument/2006/relationships/image" Target="../media/image1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13" Type="http://schemas.openxmlformats.org/officeDocument/2006/relationships/slideLayout" Target="../slideLayouts/slideLayout269.xml"/><Relationship Id="rId18" Type="http://schemas.openxmlformats.org/officeDocument/2006/relationships/slideLayout" Target="../slideLayouts/slideLayout274.xml"/><Relationship Id="rId3" Type="http://schemas.openxmlformats.org/officeDocument/2006/relationships/slideLayout" Target="../slideLayouts/slideLayout259.xml"/><Relationship Id="rId21" Type="http://schemas.openxmlformats.org/officeDocument/2006/relationships/theme" Target="../theme/theme16.xml"/><Relationship Id="rId7" Type="http://schemas.openxmlformats.org/officeDocument/2006/relationships/slideLayout" Target="../slideLayouts/slideLayout263.xml"/><Relationship Id="rId12" Type="http://schemas.openxmlformats.org/officeDocument/2006/relationships/slideLayout" Target="../slideLayouts/slideLayout268.xml"/><Relationship Id="rId17" Type="http://schemas.openxmlformats.org/officeDocument/2006/relationships/slideLayout" Target="../slideLayouts/slideLayout273.xml"/><Relationship Id="rId2" Type="http://schemas.openxmlformats.org/officeDocument/2006/relationships/slideLayout" Target="../slideLayouts/slideLayout258.xml"/><Relationship Id="rId16" Type="http://schemas.openxmlformats.org/officeDocument/2006/relationships/slideLayout" Target="../slideLayouts/slideLayout272.xml"/><Relationship Id="rId20" Type="http://schemas.openxmlformats.org/officeDocument/2006/relationships/slideLayout" Target="../slideLayouts/slideLayout276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1.xml"/><Relationship Id="rId15" Type="http://schemas.openxmlformats.org/officeDocument/2006/relationships/slideLayout" Target="../slideLayouts/slideLayout271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66.xml"/><Relationship Id="rId19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Relationship Id="rId14" Type="http://schemas.openxmlformats.org/officeDocument/2006/relationships/slideLayout" Target="../slideLayouts/slideLayout270.xml"/><Relationship Id="rId22" Type="http://schemas.openxmlformats.org/officeDocument/2006/relationships/image" Target="../media/image1.jpe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slideLayout" Target="../slideLayouts/slideLayout289.xml"/><Relationship Id="rId1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79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17" Type="http://schemas.openxmlformats.org/officeDocument/2006/relationships/slideLayout" Target="../slideLayouts/slideLayout293.xml"/><Relationship Id="rId2" Type="http://schemas.openxmlformats.org/officeDocument/2006/relationships/slideLayout" Target="../slideLayouts/slideLayout278.xml"/><Relationship Id="rId16" Type="http://schemas.openxmlformats.org/officeDocument/2006/relationships/slideLayout" Target="../slideLayouts/slideLayout292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86.xml"/><Relationship Id="rId19" Type="http://schemas.openxmlformats.org/officeDocument/2006/relationships/theme" Target="../theme/theme17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Relationship Id="rId14" Type="http://schemas.openxmlformats.org/officeDocument/2006/relationships/slideLayout" Target="../slideLayouts/slideLayout29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2.xml"/><Relationship Id="rId13" Type="http://schemas.openxmlformats.org/officeDocument/2006/relationships/slideLayout" Target="../slideLayouts/slideLayout307.xml"/><Relationship Id="rId18" Type="http://schemas.openxmlformats.org/officeDocument/2006/relationships/slideLayout" Target="../slideLayouts/slideLayout312.xml"/><Relationship Id="rId3" Type="http://schemas.openxmlformats.org/officeDocument/2006/relationships/slideLayout" Target="../slideLayouts/slideLayout297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306.xml"/><Relationship Id="rId17" Type="http://schemas.openxmlformats.org/officeDocument/2006/relationships/slideLayout" Target="../slideLayouts/slideLayout311.xml"/><Relationship Id="rId2" Type="http://schemas.openxmlformats.org/officeDocument/2006/relationships/slideLayout" Target="../slideLayouts/slideLayout296.xml"/><Relationship Id="rId16" Type="http://schemas.openxmlformats.org/officeDocument/2006/relationships/slideLayout" Target="../slideLayouts/slideLayout310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295.xml"/><Relationship Id="rId6" Type="http://schemas.openxmlformats.org/officeDocument/2006/relationships/slideLayout" Target="../slideLayouts/slideLayout300.xml"/><Relationship Id="rId11" Type="http://schemas.openxmlformats.org/officeDocument/2006/relationships/slideLayout" Target="../slideLayouts/slideLayout305.xml"/><Relationship Id="rId5" Type="http://schemas.openxmlformats.org/officeDocument/2006/relationships/slideLayout" Target="../slideLayouts/slideLayout299.xml"/><Relationship Id="rId15" Type="http://schemas.openxmlformats.org/officeDocument/2006/relationships/slideLayout" Target="../slideLayouts/slideLayout309.xml"/><Relationship Id="rId10" Type="http://schemas.openxmlformats.org/officeDocument/2006/relationships/slideLayout" Target="../slideLayouts/slideLayout304.xml"/><Relationship Id="rId19" Type="http://schemas.openxmlformats.org/officeDocument/2006/relationships/theme" Target="../theme/theme18.xml"/><Relationship Id="rId4" Type="http://schemas.openxmlformats.org/officeDocument/2006/relationships/slideLayout" Target="../slideLayouts/slideLayout298.xml"/><Relationship Id="rId9" Type="http://schemas.openxmlformats.org/officeDocument/2006/relationships/slideLayout" Target="../slideLayouts/slideLayout303.xml"/><Relationship Id="rId14" Type="http://schemas.openxmlformats.org/officeDocument/2006/relationships/slideLayout" Target="../slideLayouts/slideLayout30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13" Type="http://schemas.openxmlformats.org/officeDocument/2006/relationships/slideLayout" Target="../slideLayouts/slideLayout325.xml"/><Relationship Id="rId18" Type="http://schemas.openxmlformats.org/officeDocument/2006/relationships/slideLayout" Target="../slideLayouts/slideLayout330.xml"/><Relationship Id="rId3" Type="http://schemas.openxmlformats.org/officeDocument/2006/relationships/slideLayout" Target="../slideLayouts/slideLayout315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319.xml"/><Relationship Id="rId12" Type="http://schemas.openxmlformats.org/officeDocument/2006/relationships/slideLayout" Target="../slideLayouts/slideLayout324.xml"/><Relationship Id="rId17" Type="http://schemas.openxmlformats.org/officeDocument/2006/relationships/slideLayout" Target="../slideLayouts/slideLayout329.xml"/><Relationship Id="rId2" Type="http://schemas.openxmlformats.org/officeDocument/2006/relationships/slideLayout" Target="../slideLayouts/slideLayout314.xml"/><Relationship Id="rId16" Type="http://schemas.openxmlformats.org/officeDocument/2006/relationships/slideLayout" Target="../slideLayouts/slideLayout328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5" Type="http://schemas.openxmlformats.org/officeDocument/2006/relationships/slideLayout" Target="../slideLayouts/slideLayout327.xml"/><Relationship Id="rId10" Type="http://schemas.openxmlformats.org/officeDocument/2006/relationships/slideLayout" Target="../slideLayouts/slideLayout322.xml"/><Relationship Id="rId19" Type="http://schemas.openxmlformats.org/officeDocument/2006/relationships/theme" Target="../theme/theme19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Relationship Id="rId14" Type="http://schemas.openxmlformats.org/officeDocument/2006/relationships/slideLayout" Target="../slideLayouts/slideLayout3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.jpe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3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334.xml"/><Relationship Id="rId9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6.xml"/><Relationship Id="rId3" Type="http://schemas.openxmlformats.org/officeDocument/2006/relationships/slideLayout" Target="../slideLayouts/slideLayout341.xml"/><Relationship Id="rId7" Type="http://schemas.openxmlformats.org/officeDocument/2006/relationships/slideLayout" Target="../slideLayouts/slideLayout345.xml"/><Relationship Id="rId2" Type="http://schemas.openxmlformats.org/officeDocument/2006/relationships/slideLayout" Target="../slideLayouts/slideLayout340.xml"/><Relationship Id="rId1" Type="http://schemas.openxmlformats.org/officeDocument/2006/relationships/slideLayout" Target="../slideLayouts/slideLayout339.xml"/><Relationship Id="rId6" Type="http://schemas.openxmlformats.org/officeDocument/2006/relationships/slideLayout" Target="../slideLayouts/slideLayout34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43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342.xml"/><Relationship Id="rId9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4.xml"/><Relationship Id="rId3" Type="http://schemas.openxmlformats.org/officeDocument/2006/relationships/slideLayout" Target="../slideLayouts/slideLayout349.xml"/><Relationship Id="rId7" Type="http://schemas.openxmlformats.org/officeDocument/2006/relationships/slideLayout" Target="../slideLayouts/slideLayout353.xml"/><Relationship Id="rId2" Type="http://schemas.openxmlformats.org/officeDocument/2006/relationships/slideLayout" Target="../slideLayouts/slideLayout348.xml"/><Relationship Id="rId1" Type="http://schemas.openxmlformats.org/officeDocument/2006/relationships/slideLayout" Target="../slideLayouts/slideLayout347.xml"/><Relationship Id="rId6" Type="http://schemas.openxmlformats.org/officeDocument/2006/relationships/slideLayout" Target="../slideLayouts/slideLayout35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51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350.xml"/><Relationship Id="rId9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2.xml"/><Relationship Id="rId3" Type="http://schemas.openxmlformats.org/officeDocument/2006/relationships/slideLayout" Target="../slideLayouts/slideLayout357.xml"/><Relationship Id="rId7" Type="http://schemas.openxmlformats.org/officeDocument/2006/relationships/slideLayout" Target="../slideLayouts/slideLayout361.xml"/><Relationship Id="rId2" Type="http://schemas.openxmlformats.org/officeDocument/2006/relationships/slideLayout" Target="../slideLayouts/slideLayout356.xml"/><Relationship Id="rId1" Type="http://schemas.openxmlformats.org/officeDocument/2006/relationships/slideLayout" Target="../slideLayouts/slideLayout355.xml"/><Relationship Id="rId6" Type="http://schemas.openxmlformats.org/officeDocument/2006/relationships/slideLayout" Target="../slideLayouts/slideLayout360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59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358.xml"/><Relationship Id="rId9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0.xml"/><Relationship Id="rId13" Type="http://schemas.openxmlformats.org/officeDocument/2006/relationships/slideLayout" Target="../slideLayouts/slideLayout375.xml"/><Relationship Id="rId18" Type="http://schemas.openxmlformats.org/officeDocument/2006/relationships/slideLayout" Target="../slideLayouts/slideLayout380.xml"/><Relationship Id="rId3" Type="http://schemas.openxmlformats.org/officeDocument/2006/relationships/slideLayout" Target="../slideLayouts/slideLayout365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369.xml"/><Relationship Id="rId12" Type="http://schemas.openxmlformats.org/officeDocument/2006/relationships/slideLayout" Target="../slideLayouts/slideLayout374.xml"/><Relationship Id="rId17" Type="http://schemas.openxmlformats.org/officeDocument/2006/relationships/slideLayout" Target="../slideLayouts/slideLayout379.xml"/><Relationship Id="rId2" Type="http://schemas.openxmlformats.org/officeDocument/2006/relationships/slideLayout" Target="../slideLayouts/slideLayout364.xml"/><Relationship Id="rId16" Type="http://schemas.openxmlformats.org/officeDocument/2006/relationships/slideLayout" Target="../slideLayouts/slideLayout378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363.xml"/><Relationship Id="rId6" Type="http://schemas.openxmlformats.org/officeDocument/2006/relationships/slideLayout" Target="../slideLayouts/slideLayout368.xml"/><Relationship Id="rId11" Type="http://schemas.openxmlformats.org/officeDocument/2006/relationships/slideLayout" Target="../slideLayouts/slideLayout373.xml"/><Relationship Id="rId5" Type="http://schemas.openxmlformats.org/officeDocument/2006/relationships/slideLayout" Target="../slideLayouts/slideLayout367.xml"/><Relationship Id="rId15" Type="http://schemas.openxmlformats.org/officeDocument/2006/relationships/slideLayout" Target="../slideLayouts/slideLayout377.xml"/><Relationship Id="rId10" Type="http://schemas.openxmlformats.org/officeDocument/2006/relationships/slideLayout" Target="../slideLayouts/slideLayout372.xml"/><Relationship Id="rId19" Type="http://schemas.openxmlformats.org/officeDocument/2006/relationships/theme" Target="../theme/theme24.xml"/><Relationship Id="rId4" Type="http://schemas.openxmlformats.org/officeDocument/2006/relationships/slideLayout" Target="../slideLayouts/slideLayout366.xml"/><Relationship Id="rId9" Type="http://schemas.openxmlformats.org/officeDocument/2006/relationships/slideLayout" Target="../slideLayouts/slideLayout371.xml"/><Relationship Id="rId14" Type="http://schemas.openxmlformats.org/officeDocument/2006/relationships/slideLayout" Target="../slideLayouts/slideLayout376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8.xml"/><Relationship Id="rId13" Type="http://schemas.openxmlformats.org/officeDocument/2006/relationships/slideLayout" Target="../slideLayouts/slideLayout393.xml"/><Relationship Id="rId18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8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387.xml"/><Relationship Id="rId12" Type="http://schemas.openxmlformats.org/officeDocument/2006/relationships/slideLayout" Target="../slideLayouts/slideLayout392.xml"/><Relationship Id="rId17" Type="http://schemas.openxmlformats.org/officeDocument/2006/relationships/slideLayout" Target="../slideLayouts/slideLayout397.xml"/><Relationship Id="rId2" Type="http://schemas.openxmlformats.org/officeDocument/2006/relationships/slideLayout" Target="../slideLayouts/slideLayout382.xml"/><Relationship Id="rId16" Type="http://schemas.openxmlformats.org/officeDocument/2006/relationships/slideLayout" Target="../slideLayouts/slideLayout39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381.xml"/><Relationship Id="rId6" Type="http://schemas.openxmlformats.org/officeDocument/2006/relationships/slideLayout" Target="../slideLayouts/slideLayout386.xml"/><Relationship Id="rId11" Type="http://schemas.openxmlformats.org/officeDocument/2006/relationships/slideLayout" Target="../slideLayouts/slideLayout391.xml"/><Relationship Id="rId5" Type="http://schemas.openxmlformats.org/officeDocument/2006/relationships/slideLayout" Target="../slideLayouts/slideLayout385.xml"/><Relationship Id="rId15" Type="http://schemas.openxmlformats.org/officeDocument/2006/relationships/slideLayout" Target="../slideLayouts/slideLayout395.xml"/><Relationship Id="rId10" Type="http://schemas.openxmlformats.org/officeDocument/2006/relationships/slideLayout" Target="../slideLayouts/slideLayout390.xml"/><Relationship Id="rId19" Type="http://schemas.openxmlformats.org/officeDocument/2006/relationships/theme" Target="../theme/theme25.xml"/><Relationship Id="rId4" Type="http://schemas.openxmlformats.org/officeDocument/2006/relationships/slideLayout" Target="../slideLayouts/slideLayout384.xml"/><Relationship Id="rId9" Type="http://schemas.openxmlformats.org/officeDocument/2006/relationships/slideLayout" Target="../slideLayouts/slideLayout389.xml"/><Relationship Id="rId14" Type="http://schemas.openxmlformats.org/officeDocument/2006/relationships/slideLayout" Target="../slideLayouts/slideLayout394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6.xml"/><Relationship Id="rId13" Type="http://schemas.openxmlformats.org/officeDocument/2006/relationships/slideLayout" Target="../slideLayouts/slideLayout411.xml"/><Relationship Id="rId18" Type="http://schemas.openxmlformats.org/officeDocument/2006/relationships/slideLayout" Target="../slideLayouts/slideLayout416.xml"/><Relationship Id="rId3" Type="http://schemas.openxmlformats.org/officeDocument/2006/relationships/slideLayout" Target="../slideLayouts/slideLayout401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405.xml"/><Relationship Id="rId12" Type="http://schemas.openxmlformats.org/officeDocument/2006/relationships/slideLayout" Target="../slideLayouts/slideLayout410.xml"/><Relationship Id="rId17" Type="http://schemas.openxmlformats.org/officeDocument/2006/relationships/slideLayout" Target="../slideLayouts/slideLayout415.xml"/><Relationship Id="rId2" Type="http://schemas.openxmlformats.org/officeDocument/2006/relationships/slideLayout" Target="../slideLayouts/slideLayout400.xml"/><Relationship Id="rId16" Type="http://schemas.openxmlformats.org/officeDocument/2006/relationships/slideLayout" Target="../slideLayouts/slideLayout414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399.xml"/><Relationship Id="rId6" Type="http://schemas.openxmlformats.org/officeDocument/2006/relationships/slideLayout" Target="../slideLayouts/slideLayout404.xml"/><Relationship Id="rId11" Type="http://schemas.openxmlformats.org/officeDocument/2006/relationships/slideLayout" Target="../slideLayouts/slideLayout409.xml"/><Relationship Id="rId5" Type="http://schemas.openxmlformats.org/officeDocument/2006/relationships/slideLayout" Target="../slideLayouts/slideLayout403.xml"/><Relationship Id="rId15" Type="http://schemas.openxmlformats.org/officeDocument/2006/relationships/slideLayout" Target="../slideLayouts/slideLayout413.xml"/><Relationship Id="rId10" Type="http://schemas.openxmlformats.org/officeDocument/2006/relationships/slideLayout" Target="../slideLayouts/slideLayout408.xml"/><Relationship Id="rId19" Type="http://schemas.openxmlformats.org/officeDocument/2006/relationships/theme" Target="../theme/theme26.xml"/><Relationship Id="rId4" Type="http://schemas.openxmlformats.org/officeDocument/2006/relationships/slideLayout" Target="../slideLayouts/slideLayout402.xml"/><Relationship Id="rId9" Type="http://schemas.openxmlformats.org/officeDocument/2006/relationships/slideLayout" Target="../slideLayouts/slideLayout407.xml"/><Relationship Id="rId14" Type="http://schemas.openxmlformats.org/officeDocument/2006/relationships/slideLayout" Target="../slideLayouts/slideLayout412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4.xml"/><Relationship Id="rId13" Type="http://schemas.openxmlformats.org/officeDocument/2006/relationships/slideLayout" Target="../slideLayouts/slideLayout429.xml"/><Relationship Id="rId18" Type="http://schemas.openxmlformats.org/officeDocument/2006/relationships/slideLayout" Target="../slideLayouts/slideLayout434.xml"/><Relationship Id="rId3" Type="http://schemas.openxmlformats.org/officeDocument/2006/relationships/slideLayout" Target="../slideLayouts/slideLayout419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423.xml"/><Relationship Id="rId12" Type="http://schemas.openxmlformats.org/officeDocument/2006/relationships/slideLayout" Target="../slideLayouts/slideLayout428.xml"/><Relationship Id="rId17" Type="http://schemas.openxmlformats.org/officeDocument/2006/relationships/slideLayout" Target="../slideLayouts/slideLayout433.xml"/><Relationship Id="rId2" Type="http://schemas.openxmlformats.org/officeDocument/2006/relationships/slideLayout" Target="../slideLayouts/slideLayout418.xml"/><Relationship Id="rId16" Type="http://schemas.openxmlformats.org/officeDocument/2006/relationships/slideLayout" Target="../slideLayouts/slideLayout432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417.xml"/><Relationship Id="rId6" Type="http://schemas.openxmlformats.org/officeDocument/2006/relationships/slideLayout" Target="../slideLayouts/slideLayout422.xml"/><Relationship Id="rId11" Type="http://schemas.openxmlformats.org/officeDocument/2006/relationships/slideLayout" Target="../slideLayouts/slideLayout427.xml"/><Relationship Id="rId5" Type="http://schemas.openxmlformats.org/officeDocument/2006/relationships/slideLayout" Target="../slideLayouts/slideLayout421.xml"/><Relationship Id="rId15" Type="http://schemas.openxmlformats.org/officeDocument/2006/relationships/slideLayout" Target="../slideLayouts/slideLayout431.xml"/><Relationship Id="rId10" Type="http://schemas.openxmlformats.org/officeDocument/2006/relationships/slideLayout" Target="../slideLayouts/slideLayout426.xml"/><Relationship Id="rId19" Type="http://schemas.openxmlformats.org/officeDocument/2006/relationships/theme" Target="../theme/theme27.xml"/><Relationship Id="rId4" Type="http://schemas.openxmlformats.org/officeDocument/2006/relationships/slideLayout" Target="../slideLayouts/slideLayout420.xml"/><Relationship Id="rId9" Type="http://schemas.openxmlformats.org/officeDocument/2006/relationships/slideLayout" Target="../slideLayouts/slideLayout425.xml"/><Relationship Id="rId14" Type="http://schemas.openxmlformats.org/officeDocument/2006/relationships/slideLayout" Target="../slideLayouts/slideLayout430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2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437.xml"/><Relationship Id="rId7" Type="http://schemas.openxmlformats.org/officeDocument/2006/relationships/slideLayout" Target="../slideLayouts/slideLayout441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436.xml"/><Relationship Id="rId1" Type="http://schemas.openxmlformats.org/officeDocument/2006/relationships/slideLayout" Target="../slideLayouts/slideLayout435.xml"/><Relationship Id="rId6" Type="http://schemas.openxmlformats.org/officeDocument/2006/relationships/slideLayout" Target="../slideLayouts/slideLayout440.xml"/><Relationship Id="rId11" Type="http://schemas.openxmlformats.org/officeDocument/2006/relationships/slideLayout" Target="../slideLayouts/slideLayout445.xml"/><Relationship Id="rId5" Type="http://schemas.openxmlformats.org/officeDocument/2006/relationships/slideLayout" Target="../slideLayouts/slideLayout439.xml"/><Relationship Id="rId15" Type="http://schemas.openxmlformats.org/officeDocument/2006/relationships/image" Target="../media/image13.jpeg"/><Relationship Id="rId10" Type="http://schemas.openxmlformats.org/officeDocument/2006/relationships/slideLayout" Target="../slideLayouts/slideLayout444.xml"/><Relationship Id="rId4" Type="http://schemas.openxmlformats.org/officeDocument/2006/relationships/slideLayout" Target="../slideLayouts/slideLayout438.xml"/><Relationship Id="rId9" Type="http://schemas.openxmlformats.org/officeDocument/2006/relationships/slideLayout" Target="../slideLayouts/slideLayout443.xml"/><Relationship Id="rId14" Type="http://schemas.openxmlformats.org/officeDocument/2006/relationships/image" Target="../media/image12.jpe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3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448.xml"/><Relationship Id="rId7" Type="http://schemas.openxmlformats.org/officeDocument/2006/relationships/slideLayout" Target="../slideLayouts/slideLayout452.xml"/><Relationship Id="rId12" Type="http://schemas.openxmlformats.org/officeDocument/2006/relationships/slideLayout" Target="../slideLayouts/slideLayout457.xml"/><Relationship Id="rId2" Type="http://schemas.openxmlformats.org/officeDocument/2006/relationships/slideLayout" Target="../slideLayouts/slideLayout447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446.xml"/><Relationship Id="rId6" Type="http://schemas.openxmlformats.org/officeDocument/2006/relationships/slideLayout" Target="../slideLayouts/slideLayout451.xml"/><Relationship Id="rId11" Type="http://schemas.openxmlformats.org/officeDocument/2006/relationships/slideLayout" Target="../slideLayouts/slideLayout456.xml"/><Relationship Id="rId5" Type="http://schemas.openxmlformats.org/officeDocument/2006/relationships/slideLayout" Target="../slideLayouts/slideLayout450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455.xml"/><Relationship Id="rId4" Type="http://schemas.openxmlformats.org/officeDocument/2006/relationships/slideLayout" Target="../slideLayouts/slideLayout449.xml"/><Relationship Id="rId9" Type="http://schemas.openxmlformats.org/officeDocument/2006/relationships/slideLayout" Target="../slideLayouts/slideLayout454.xml"/><Relationship Id="rId14" Type="http://schemas.openxmlformats.org/officeDocument/2006/relationships/image" Target="../media/image1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.jpeg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5.xml"/><Relationship Id="rId13" Type="http://schemas.openxmlformats.org/officeDocument/2006/relationships/slideLayout" Target="../slideLayouts/slideLayout470.xml"/><Relationship Id="rId18" Type="http://schemas.openxmlformats.org/officeDocument/2006/relationships/slideLayout" Target="../slideLayouts/slideLayout475.xml"/><Relationship Id="rId3" Type="http://schemas.openxmlformats.org/officeDocument/2006/relationships/slideLayout" Target="../slideLayouts/slideLayout460.xml"/><Relationship Id="rId21" Type="http://schemas.openxmlformats.org/officeDocument/2006/relationships/theme" Target="../theme/theme30.xml"/><Relationship Id="rId7" Type="http://schemas.openxmlformats.org/officeDocument/2006/relationships/slideLayout" Target="../slideLayouts/slideLayout464.xml"/><Relationship Id="rId12" Type="http://schemas.openxmlformats.org/officeDocument/2006/relationships/slideLayout" Target="../slideLayouts/slideLayout469.xml"/><Relationship Id="rId17" Type="http://schemas.openxmlformats.org/officeDocument/2006/relationships/slideLayout" Target="../slideLayouts/slideLayout474.xml"/><Relationship Id="rId2" Type="http://schemas.openxmlformats.org/officeDocument/2006/relationships/slideLayout" Target="../slideLayouts/slideLayout459.xml"/><Relationship Id="rId16" Type="http://schemas.openxmlformats.org/officeDocument/2006/relationships/slideLayout" Target="../slideLayouts/slideLayout473.xml"/><Relationship Id="rId20" Type="http://schemas.openxmlformats.org/officeDocument/2006/relationships/slideLayout" Target="../slideLayouts/slideLayout477.xml"/><Relationship Id="rId1" Type="http://schemas.openxmlformats.org/officeDocument/2006/relationships/slideLayout" Target="../slideLayouts/slideLayout458.xml"/><Relationship Id="rId6" Type="http://schemas.openxmlformats.org/officeDocument/2006/relationships/slideLayout" Target="../slideLayouts/slideLayout463.xml"/><Relationship Id="rId11" Type="http://schemas.openxmlformats.org/officeDocument/2006/relationships/slideLayout" Target="../slideLayouts/slideLayout468.xml"/><Relationship Id="rId5" Type="http://schemas.openxmlformats.org/officeDocument/2006/relationships/slideLayout" Target="../slideLayouts/slideLayout462.xml"/><Relationship Id="rId15" Type="http://schemas.openxmlformats.org/officeDocument/2006/relationships/slideLayout" Target="../slideLayouts/slideLayout472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467.xml"/><Relationship Id="rId19" Type="http://schemas.openxmlformats.org/officeDocument/2006/relationships/slideLayout" Target="../slideLayouts/slideLayout476.xml"/><Relationship Id="rId4" Type="http://schemas.openxmlformats.org/officeDocument/2006/relationships/slideLayout" Target="../slideLayouts/slideLayout461.xml"/><Relationship Id="rId9" Type="http://schemas.openxmlformats.org/officeDocument/2006/relationships/slideLayout" Target="../slideLayouts/slideLayout466.xml"/><Relationship Id="rId14" Type="http://schemas.openxmlformats.org/officeDocument/2006/relationships/slideLayout" Target="../slideLayouts/slideLayout471.xml"/><Relationship Id="rId22" Type="http://schemas.openxmlformats.org/officeDocument/2006/relationships/image" Target="../media/image1.jpeg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5.xml"/><Relationship Id="rId13" Type="http://schemas.openxmlformats.org/officeDocument/2006/relationships/slideLayout" Target="../slideLayouts/slideLayout490.xml"/><Relationship Id="rId18" Type="http://schemas.openxmlformats.org/officeDocument/2006/relationships/slideLayout" Target="../slideLayouts/slideLayout495.xml"/><Relationship Id="rId3" Type="http://schemas.openxmlformats.org/officeDocument/2006/relationships/slideLayout" Target="../slideLayouts/slideLayout480.xml"/><Relationship Id="rId21" Type="http://schemas.openxmlformats.org/officeDocument/2006/relationships/theme" Target="../theme/theme31.xml"/><Relationship Id="rId7" Type="http://schemas.openxmlformats.org/officeDocument/2006/relationships/slideLayout" Target="../slideLayouts/slideLayout484.xml"/><Relationship Id="rId12" Type="http://schemas.openxmlformats.org/officeDocument/2006/relationships/slideLayout" Target="../slideLayouts/slideLayout489.xml"/><Relationship Id="rId17" Type="http://schemas.openxmlformats.org/officeDocument/2006/relationships/slideLayout" Target="../slideLayouts/slideLayout494.xml"/><Relationship Id="rId2" Type="http://schemas.openxmlformats.org/officeDocument/2006/relationships/slideLayout" Target="../slideLayouts/slideLayout479.xml"/><Relationship Id="rId16" Type="http://schemas.openxmlformats.org/officeDocument/2006/relationships/slideLayout" Target="../slideLayouts/slideLayout493.xml"/><Relationship Id="rId20" Type="http://schemas.openxmlformats.org/officeDocument/2006/relationships/slideLayout" Target="../slideLayouts/slideLayout497.xml"/><Relationship Id="rId1" Type="http://schemas.openxmlformats.org/officeDocument/2006/relationships/slideLayout" Target="../slideLayouts/slideLayout478.xml"/><Relationship Id="rId6" Type="http://schemas.openxmlformats.org/officeDocument/2006/relationships/slideLayout" Target="../slideLayouts/slideLayout483.xml"/><Relationship Id="rId11" Type="http://schemas.openxmlformats.org/officeDocument/2006/relationships/slideLayout" Target="../slideLayouts/slideLayout488.xml"/><Relationship Id="rId5" Type="http://schemas.openxmlformats.org/officeDocument/2006/relationships/slideLayout" Target="../slideLayouts/slideLayout482.xml"/><Relationship Id="rId15" Type="http://schemas.openxmlformats.org/officeDocument/2006/relationships/slideLayout" Target="../slideLayouts/slideLayout492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487.xml"/><Relationship Id="rId19" Type="http://schemas.openxmlformats.org/officeDocument/2006/relationships/slideLayout" Target="../slideLayouts/slideLayout496.xml"/><Relationship Id="rId4" Type="http://schemas.openxmlformats.org/officeDocument/2006/relationships/slideLayout" Target="../slideLayouts/slideLayout481.xml"/><Relationship Id="rId9" Type="http://schemas.openxmlformats.org/officeDocument/2006/relationships/slideLayout" Target="../slideLayouts/slideLayout486.xml"/><Relationship Id="rId14" Type="http://schemas.openxmlformats.org/officeDocument/2006/relationships/slideLayout" Target="../slideLayouts/slideLayout491.xml"/><Relationship Id="rId22" Type="http://schemas.openxmlformats.org/officeDocument/2006/relationships/image" Target="../media/image1.jpeg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5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500.xml"/><Relationship Id="rId7" Type="http://schemas.openxmlformats.org/officeDocument/2006/relationships/slideLayout" Target="../slideLayouts/slideLayout504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499.xml"/><Relationship Id="rId1" Type="http://schemas.openxmlformats.org/officeDocument/2006/relationships/slideLayout" Target="../slideLayouts/slideLayout498.xml"/><Relationship Id="rId6" Type="http://schemas.openxmlformats.org/officeDocument/2006/relationships/slideLayout" Target="../slideLayouts/slideLayout503.xml"/><Relationship Id="rId11" Type="http://schemas.openxmlformats.org/officeDocument/2006/relationships/slideLayout" Target="../slideLayouts/slideLayout508.xml"/><Relationship Id="rId5" Type="http://schemas.openxmlformats.org/officeDocument/2006/relationships/slideLayout" Target="../slideLayouts/slideLayout502.xml"/><Relationship Id="rId15" Type="http://schemas.openxmlformats.org/officeDocument/2006/relationships/image" Target="../media/image13.jpeg"/><Relationship Id="rId10" Type="http://schemas.openxmlformats.org/officeDocument/2006/relationships/slideLayout" Target="../slideLayouts/slideLayout507.xml"/><Relationship Id="rId4" Type="http://schemas.openxmlformats.org/officeDocument/2006/relationships/slideLayout" Target="../slideLayouts/slideLayout501.xml"/><Relationship Id="rId9" Type="http://schemas.openxmlformats.org/officeDocument/2006/relationships/slideLayout" Target="../slideLayouts/slideLayout506.xml"/><Relationship Id="rId14" Type="http://schemas.openxmlformats.org/officeDocument/2006/relationships/image" Target="../media/image12.jpeg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6.xml"/><Relationship Id="rId13" Type="http://schemas.openxmlformats.org/officeDocument/2006/relationships/slideLayout" Target="../slideLayouts/slideLayout521.xml"/><Relationship Id="rId3" Type="http://schemas.openxmlformats.org/officeDocument/2006/relationships/slideLayout" Target="../slideLayouts/slideLayout511.xml"/><Relationship Id="rId7" Type="http://schemas.openxmlformats.org/officeDocument/2006/relationships/slideLayout" Target="../slideLayouts/slideLayout515.xml"/><Relationship Id="rId12" Type="http://schemas.openxmlformats.org/officeDocument/2006/relationships/slideLayout" Target="../slideLayouts/slideLayout520.xml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510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509.xml"/><Relationship Id="rId6" Type="http://schemas.openxmlformats.org/officeDocument/2006/relationships/slideLayout" Target="../slideLayouts/slideLayout514.xml"/><Relationship Id="rId11" Type="http://schemas.openxmlformats.org/officeDocument/2006/relationships/slideLayout" Target="../slideLayouts/slideLayout519.xml"/><Relationship Id="rId5" Type="http://schemas.openxmlformats.org/officeDocument/2006/relationships/slideLayout" Target="../slideLayouts/slideLayout513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518.xml"/><Relationship Id="rId4" Type="http://schemas.openxmlformats.org/officeDocument/2006/relationships/slideLayout" Target="../slideLayouts/slideLayout512.xml"/><Relationship Id="rId9" Type="http://schemas.openxmlformats.org/officeDocument/2006/relationships/slideLayout" Target="../slideLayouts/slideLayout517.xml"/><Relationship Id="rId14" Type="http://schemas.openxmlformats.org/officeDocument/2006/relationships/theme" Target="../theme/theme3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9.xml"/><Relationship Id="rId13" Type="http://schemas.openxmlformats.org/officeDocument/2006/relationships/slideLayout" Target="../slideLayouts/slideLayout534.xml"/><Relationship Id="rId3" Type="http://schemas.openxmlformats.org/officeDocument/2006/relationships/slideLayout" Target="../slideLayouts/slideLayout524.xml"/><Relationship Id="rId7" Type="http://schemas.openxmlformats.org/officeDocument/2006/relationships/slideLayout" Target="../slideLayouts/slideLayout528.xml"/><Relationship Id="rId12" Type="http://schemas.openxmlformats.org/officeDocument/2006/relationships/slideLayout" Target="../slideLayouts/slideLayout533.xml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523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522.xml"/><Relationship Id="rId6" Type="http://schemas.openxmlformats.org/officeDocument/2006/relationships/slideLayout" Target="../slideLayouts/slideLayout527.xml"/><Relationship Id="rId11" Type="http://schemas.openxmlformats.org/officeDocument/2006/relationships/slideLayout" Target="../slideLayouts/slideLayout532.xml"/><Relationship Id="rId5" Type="http://schemas.openxmlformats.org/officeDocument/2006/relationships/slideLayout" Target="../slideLayouts/slideLayout526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531.xml"/><Relationship Id="rId4" Type="http://schemas.openxmlformats.org/officeDocument/2006/relationships/slideLayout" Target="../slideLayouts/slideLayout525.xml"/><Relationship Id="rId9" Type="http://schemas.openxmlformats.org/officeDocument/2006/relationships/slideLayout" Target="../slideLayouts/slideLayout530.xml"/><Relationship Id="rId14" Type="http://schemas.openxmlformats.org/officeDocument/2006/relationships/theme" Target="../theme/theme3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2.xml"/><Relationship Id="rId13" Type="http://schemas.openxmlformats.org/officeDocument/2006/relationships/slideLayout" Target="../slideLayouts/slideLayout547.xml"/><Relationship Id="rId3" Type="http://schemas.openxmlformats.org/officeDocument/2006/relationships/slideLayout" Target="../slideLayouts/slideLayout537.xml"/><Relationship Id="rId7" Type="http://schemas.openxmlformats.org/officeDocument/2006/relationships/slideLayout" Target="../slideLayouts/slideLayout541.xml"/><Relationship Id="rId12" Type="http://schemas.openxmlformats.org/officeDocument/2006/relationships/slideLayout" Target="../slideLayouts/slideLayout546.xml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536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535.xml"/><Relationship Id="rId6" Type="http://schemas.openxmlformats.org/officeDocument/2006/relationships/slideLayout" Target="../slideLayouts/slideLayout540.xml"/><Relationship Id="rId11" Type="http://schemas.openxmlformats.org/officeDocument/2006/relationships/slideLayout" Target="../slideLayouts/slideLayout545.xml"/><Relationship Id="rId5" Type="http://schemas.openxmlformats.org/officeDocument/2006/relationships/slideLayout" Target="../slideLayouts/slideLayout539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544.xml"/><Relationship Id="rId4" Type="http://schemas.openxmlformats.org/officeDocument/2006/relationships/slideLayout" Target="../slideLayouts/slideLayout538.xml"/><Relationship Id="rId9" Type="http://schemas.openxmlformats.org/officeDocument/2006/relationships/slideLayout" Target="../slideLayouts/slideLayout543.xml"/><Relationship Id="rId14" Type="http://schemas.openxmlformats.org/officeDocument/2006/relationships/theme" Target="../theme/theme3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5.xml"/><Relationship Id="rId13" Type="http://schemas.openxmlformats.org/officeDocument/2006/relationships/slideLayout" Target="../slideLayouts/slideLayout560.xml"/><Relationship Id="rId3" Type="http://schemas.openxmlformats.org/officeDocument/2006/relationships/slideLayout" Target="../slideLayouts/slideLayout550.xml"/><Relationship Id="rId7" Type="http://schemas.openxmlformats.org/officeDocument/2006/relationships/slideLayout" Target="../slideLayouts/slideLayout554.xml"/><Relationship Id="rId12" Type="http://schemas.openxmlformats.org/officeDocument/2006/relationships/slideLayout" Target="../slideLayouts/slideLayout559.xml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549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548.xml"/><Relationship Id="rId6" Type="http://schemas.openxmlformats.org/officeDocument/2006/relationships/slideLayout" Target="../slideLayouts/slideLayout553.xml"/><Relationship Id="rId11" Type="http://schemas.openxmlformats.org/officeDocument/2006/relationships/slideLayout" Target="../slideLayouts/slideLayout558.xml"/><Relationship Id="rId5" Type="http://schemas.openxmlformats.org/officeDocument/2006/relationships/slideLayout" Target="../slideLayouts/slideLayout552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557.xml"/><Relationship Id="rId4" Type="http://schemas.openxmlformats.org/officeDocument/2006/relationships/slideLayout" Target="../slideLayouts/slideLayout551.xml"/><Relationship Id="rId9" Type="http://schemas.openxmlformats.org/officeDocument/2006/relationships/slideLayout" Target="../slideLayouts/slideLayout556.xml"/><Relationship Id="rId14" Type="http://schemas.openxmlformats.org/officeDocument/2006/relationships/theme" Target="../theme/theme36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8.xml"/><Relationship Id="rId13" Type="http://schemas.openxmlformats.org/officeDocument/2006/relationships/slideLayout" Target="../slideLayouts/slideLayout573.xml"/><Relationship Id="rId3" Type="http://schemas.openxmlformats.org/officeDocument/2006/relationships/slideLayout" Target="../slideLayouts/slideLayout563.xml"/><Relationship Id="rId7" Type="http://schemas.openxmlformats.org/officeDocument/2006/relationships/slideLayout" Target="../slideLayouts/slideLayout567.xml"/><Relationship Id="rId12" Type="http://schemas.openxmlformats.org/officeDocument/2006/relationships/slideLayout" Target="../slideLayouts/slideLayout572.xml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562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561.xml"/><Relationship Id="rId6" Type="http://schemas.openxmlformats.org/officeDocument/2006/relationships/slideLayout" Target="../slideLayouts/slideLayout566.xml"/><Relationship Id="rId11" Type="http://schemas.openxmlformats.org/officeDocument/2006/relationships/slideLayout" Target="../slideLayouts/slideLayout571.xml"/><Relationship Id="rId5" Type="http://schemas.openxmlformats.org/officeDocument/2006/relationships/slideLayout" Target="../slideLayouts/slideLayout565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570.xml"/><Relationship Id="rId4" Type="http://schemas.openxmlformats.org/officeDocument/2006/relationships/slideLayout" Target="../slideLayouts/slideLayout564.xml"/><Relationship Id="rId9" Type="http://schemas.openxmlformats.org/officeDocument/2006/relationships/slideLayout" Target="../slideLayouts/slideLayout569.xml"/><Relationship Id="rId14" Type="http://schemas.openxmlformats.org/officeDocument/2006/relationships/theme" Target="../theme/theme37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1.xml"/><Relationship Id="rId13" Type="http://schemas.openxmlformats.org/officeDocument/2006/relationships/slideLayout" Target="../slideLayouts/slideLayout586.xml"/><Relationship Id="rId3" Type="http://schemas.openxmlformats.org/officeDocument/2006/relationships/slideLayout" Target="../slideLayouts/slideLayout576.xml"/><Relationship Id="rId7" Type="http://schemas.openxmlformats.org/officeDocument/2006/relationships/slideLayout" Target="../slideLayouts/slideLayout580.xml"/><Relationship Id="rId12" Type="http://schemas.openxmlformats.org/officeDocument/2006/relationships/slideLayout" Target="../slideLayouts/slideLayout585.xml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575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574.xml"/><Relationship Id="rId6" Type="http://schemas.openxmlformats.org/officeDocument/2006/relationships/slideLayout" Target="../slideLayouts/slideLayout579.xml"/><Relationship Id="rId11" Type="http://schemas.openxmlformats.org/officeDocument/2006/relationships/slideLayout" Target="../slideLayouts/slideLayout584.xml"/><Relationship Id="rId5" Type="http://schemas.openxmlformats.org/officeDocument/2006/relationships/slideLayout" Target="../slideLayouts/slideLayout578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583.xml"/><Relationship Id="rId4" Type="http://schemas.openxmlformats.org/officeDocument/2006/relationships/slideLayout" Target="../slideLayouts/slideLayout577.xml"/><Relationship Id="rId9" Type="http://schemas.openxmlformats.org/officeDocument/2006/relationships/slideLayout" Target="../slideLayouts/slideLayout582.xml"/><Relationship Id="rId14" Type="http://schemas.openxmlformats.org/officeDocument/2006/relationships/theme" Target="../theme/theme38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4.xml"/><Relationship Id="rId13" Type="http://schemas.openxmlformats.org/officeDocument/2006/relationships/slideLayout" Target="../slideLayouts/slideLayout599.xml"/><Relationship Id="rId3" Type="http://schemas.openxmlformats.org/officeDocument/2006/relationships/slideLayout" Target="../slideLayouts/slideLayout589.xml"/><Relationship Id="rId7" Type="http://schemas.openxmlformats.org/officeDocument/2006/relationships/slideLayout" Target="../slideLayouts/slideLayout593.xml"/><Relationship Id="rId12" Type="http://schemas.openxmlformats.org/officeDocument/2006/relationships/slideLayout" Target="../slideLayouts/slideLayout598.xml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588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587.xml"/><Relationship Id="rId6" Type="http://schemas.openxmlformats.org/officeDocument/2006/relationships/slideLayout" Target="../slideLayouts/slideLayout592.xml"/><Relationship Id="rId11" Type="http://schemas.openxmlformats.org/officeDocument/2006/relationships/slideLayout" Target="../slideLayouts/slideLayout597.xml"/><Relationship Id="rId5" Type="http://schemas.openxmlformats.org/officeDocument/2006/relationships/slideLayout" Target="../slideLayouts/slideLayout591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596.xml"/><Relationship Id="rId4" Type="http://schemas.openxmlformats.org/officeDocument/2006/relationships/slideLayout" Target="../slideLayouts/slideLayout590.xml"/><Relationship Id="rId9" Type="http://schemas.openxmlformats.org/officeDocument/2006/relationships/slideLayout" Target="../slideLayouts/slideLayout595.xml"/><Relationship Id="rId14" Type="http://schemas.openxmlformats.org/officeDocument/2006/relationships/theme" Target="../theme/theme3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7.xml"/><Relationship Id="rId13" Type="http://schemas.openxmlformats.org/officeDocument/2006/relationships/slideLayout" Target="../slideLayouts/slideLayout612.xml"/><Relationship Id="rId3" Type="http://schemas.openxmlformats.org/officeDocument/2006/relationships/slideLayout" Target="../slideLayouts/slideLayout602.xml"/><Relationship Id="rId7" Type="http://schemas.openxmlformats.org/officeDocument/2006/relationships/slideLayout" Target="../slideLayouts/slideLayout606.xml"/><Relationship Id="rId12" Type="http://schemas.openxmlformats.org/officeDocument/2006/relationships/slideLayout" Target="../slideLayouts/slideLayout611.xml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60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600.xml"/><Relationship Id="rId6" Type="http://schemas.openxmlformats.org/officeDocument/2006/relationships/slideLayout" Target="../slideLayouts/slideLayout605.xml"/><Relationship Id="rId11" Type="http://schemas.openxmlformats.org/officeDocument/2006/relationships/slideLayout" Target="../slideLayouts/slideLayout610.xml"/><Relationship Id="rId5" Type="http://schemas.openxmlformats.org/officeDocument/2006/relationships/slideLayout" Target="../slideLayouts/slideLayout604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609.xml"/><Relationship Id="rId4" Type="http://schemas.openxmlformats.org/officeDocument/2006/relationships/slideLayout" Target="../slideLayouts/slideLayout603.xml"/><Relationship Id="rId9" Type="http://schemas.openxmlformats.org/officeDocument/2006/relationships/slideLayout" Target="../slideLayouts/slideLayout608.xml"/><Relationship Id="rId14" Type="http://schemas.openxmlformats.org/officeDocument/2006/relationships/theme" Target="../theme/theme40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0.xml"/><Relationship Id="rId13" Type="http://schemas.openxmlformats.org/officeDocument/2006/relationships/slideLayout" Target="../slideLayouts/slideLayout625.xml"/><Relationship Id="rId3" Type="http://schemas.openxmlformats.org/officeDocument/2006/relationships/slideLayout" Target="../slideLayouts/slideLayout615.xml"/><Relationship Id="rId7" Type="http://schemas.openxmlformats.org/officeDocument/2006/relationships/slideLayout" Target="../slideLayouts/slideLayout619.xml"/><Relationship Id="rId12" Type="http://schemas.openxmlformats.org/officeDocument/2006/relationships/slideLayout" Target="../slideLayouts/slideLayout624.xml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614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613.xml"/><Relationship Id="rId6" Type="http://schemas.openxmlformats.org/officeDocument/2006/relationships/slideLayout" Target="../slideLayouts/slideLayout618.xml"/><Relationship Id="rId11" Type="http://schemas.openxmlformats.org/officeDocument/2006/relationships/slideLayout" Target="../slideLayouts/slideLayout623.xml"/><Relationship Id="rId5" Type="http://schemas.openxmlformats.org/officeDocument/2006/relationships/slideLayout" Target="../slideLayouts/slideLayout617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622.xml"/><Relationship Id="rId4" Type="http://schemas.openxmlformats.org/officeDocument/2006/relationships/slideLayout" Target="../slideLayouts/slideLayout616.xml"/><Relationship Id="rId9" Type="http://schemas.openxmlformats.org/officeDocument/2006/relationships/slideLayout" Target="../slideLayouts/slideLayout621.xml"/><Relationship Id="rId14" Type="http://schemas.openxmlformats.org/officeDocument/2006/relationships/theme" Target="../theme/theme41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3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628.xml"/><Relationship Id="rId7" Type="http://schemas.openxmlformats.org/officeDocument/2006/relationships/slideLayout" Target="../slideLayouts/slideLayout632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627.xml"/><Relationship Id="rId1" Type="http://schemas.openxmlformats.org/officeDocument/2006/relationships/slideLayout" Target="../slideLayouts/slideLayout626.xml"/><Relationship Id="rId6" Type="http://schemas.openxmlformats.org/officeDocument/2006/relationships/slideLayout" Target="../slideLayouts/slideLayout631.xml"/><Relationship Id="rId11" Type="http://schemas.openxmlformats.org/officeDocument/2006/relationships/slideLayout" Target="../slideLayouts/slideLayout636.xml"/><Relationship Id="rId5" Type="http://schemas.openxmlformats.org/officeDocument/2006/relationships/slideLayout" Target="../slideLayouts/slideLayout630.xml"/><Relationship Id="rId15" Type="http://schemas.openxmlformats.org/officeDocument/2006/relationships/image" Target="../media/image13.jpeg"/><Relationship Id="rId10" Type="http://schemas.openxmlformats.org/officeDocument/2006/relationships/slideLayout" Target="../slideLayouts/slideLayout635.xml"/><Relationship Id="rId4" Type="http://schemas.openxmlformats.org/officeDocument/2006/relationships/slideLayout" Target="../slideLayouts/slideLayout629.xml"/><Relationship Id="rId9" Type="http://schemas.openxmlformats.org/officeDocument/2006/relationships/slideLayout" Target="../slideLayouts/slideLayout634.xml"/><Relationship Id="rId14" Type="http://schemas.openxmlformats.org/officeDocument/2006/relationships/image" Target="../media/image12.jpeg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4.xml"/><Relationship Id="rId13" Type="http://schemas.openxmlformats.org/officeDocument/2006/relationships/slideLayout" Target="../slideLayouts/slideLayout649.xml"/><Relationship Id="rId18" Type="http://schemas.openxmlformats.org/officeDocument/2006/relationships/slideLayout" Target="../slideLayouts/slideLayout654.xml"/><Relationship Id="rId26" Type="http://schemas.openxmlformats.org/officeDocument/2006/relationships/theme" Target="../theme/theme43.xml"/><Relationship Id="rId3" Type="http://schemas.openxmlformats.org/officeDocument/2006/relationships/slideLayout" Target="../slideLayouts/slideLayout639.xml"/><Relationship Id="rId21" Type="http://schemas.openxmlformats.org/officeDocument/2006/relationships/slideLayout" Target="../slideLayouts/slideLayout657.xml"/><Relationship Id="rId7" Type="http://schemas.openxmlformats.org/officeDocument/2006/relationships/slideLayout" Target="../slideLayouts/slideLayout643.xml"/><Relationship Id="rId12" Type="http://schemas.openxmlformats.org/officeDocument/2006/relationships/slideLayout" Target="../slideLayouts/slideLayout648.xml"/><Relationship Id="rId17" Type="http://schemas.openxmlformats.org/officeDocument/2006/relationships/slideLayout" Target="../slideLayouts/slideLayout653.xml"/><Relationship Id="rId25" Type="http://schemas.openxmlformats.org/officeDocument/2006/relationships/slideLayout" Target="../slideLayouts/slideLayout661.xml"/><Relationship Id="rId2" Type="http://schemas.openxmlformats.org/officeDocument/2006/relationships/slideLayout" Target="../slideLayouts/slideLayout638.xml"/><Relationship Id="rId16" Type="http://schemas.openxmlformats.org/officeDocument/2006/relationships/slideLayout" Target="../slideLayouts/slideLayout652.xml"/><Relationship Id="rId20" Type="http://schemas.openxmlformats.org/officeDocument/2006/relationships/slideLayout" Target="../slideLayouts/slideLayout656.xml"/><Relationship Id="rId1" Type="http://schemas.openxmlformats.org/officeDocument/2006/relationships/slideLayout" Target="../slideLayouts/slideLayout637.xml"/><Relationship Id="rId6" Type="http://schemas.openxmlformats.org/officeDocument/2006/relationships/slideLayout" Target="../slideLayouts/slideLayout642.xml"/><Relationship Id="rId11" Type="http://schemas.openxmlformats.org/officeDocument/2006/relationships/slideLayout" Target="../slideLayouts/slideLayout647.xml"/><Relationship Id="rId24" Type="http://schemas.openxmlformats.org/officeDocument/2006/relationships/slideLayout" Target="../slideLayouts/slideLayout660.xml"/><Relationship Id="rId5" Type="http://schemas.openxmlformats.org/officeDocument/2006/relationships/slideLayout" Target="../slideLayouts/slideLayout641.xml"/><Relationship Id="rId15" Type="http://schemas.openxmlformats.org/officeDocument/2006/relationships/slideLayout" Target="../slideLayouts/slideLayout651.xml"/><Relationship Id="rId23" Type="http://schemas.openxmlformats.org/officeDocument/2006/relationships/slideLayout" Target="../slideLayouts/slideLayout659.xml"/><Relationship Id="rId10" Type="http://schemas.openxmlformats.org/officeDocument/2006/relationships/slideLayout" Target="../slideLayouts/slideLayout646.xml"/><Relationship Id="rId19" Type="http://schemas.openxmlformats.org/officeDocument/2006/relationships/slideLayout" Target="../slideLayouts/slideLayout655.xml"/><Relationship Id="rId4" Type="http://schemas.openxmlformats.org/officeDocument/2006/relationships/slideLayout" Target="../slideLayouts/slideLayout640.xml"/><Relationship Id="rId9" Type="http://schemas.openxmlformats.org/officeDocument/2006/relationships/slideLayout" Target="../slideLayouts/slideLayout645.xml"/><Relationship Id="rId14" Type="http://schemas.openxmlformats.org/officeDocument/2006/relationships/slideLayout" Target="../slideLayouts/slideLayout650.xml"/><Relationship Id="rId22" Type="http://schemas.openxmlformats.org/officeDocument/2006/relationships/slideLayout" Target="../slideLayouts/slideLayout658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9.xml"/><Relationship Id="rId13" Type="http://schemas.openxmlformats.org/officeDocument/2006/relationships/theme" Target="../theme/theme44.xml"/><Relationship Id="rId3" Type="http://schemas.openxmlformats.org/officeDocument/2006/relationships/slideLayout" Target="../slideLayouts/slideLayout664.xml"/><Relationship Id="rId7" Type="http://schemas.openxmlformats.org/officeDocument/2006/relationships/slideLayout" Target="../slideLayouts/slideLayout668.xml"/><Relationship Id="rId12" Type="http://schemas.openxmlformats.org/officeDocument/2006/relationships/slideLayout" Target="../slideLayouts/slideLayout673.xml"/><Relationship Id="rId2" Type="http://schemas.openxmlformats.org/officeDocument/2006/relationships/slideLayout" Target="../slideLayouts/slideLayout663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662.xml"/><Relationship Id="rId6" Type="http://schemas.openxmlformats.org/officeDocument/2006/relationships/slideLayout" Target="../slideLayouts/slideLayout667.xml"/><Relationship Id="rId11" Type="http://schemas.openxmlformats.org/officeDocument/2006/relationships/slideLayout" Target="../slideLayouts/slideLayout672.xml"/><Relationship Id="rId5" Type="http://schemas.openxmlformats.org/officeDocument/2006/relationships/slideLayout" Target="../slideLayouts/slideLayout666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671.xml"/><Relationship Id="rId4" Type="http://schemas.openxmlformats.org/officeDocument/2006/relationships/slideLayout" Target="../slideLayouts/slideLayout665.xml"/><Relationship Id="rId9" Type="http://schemas.openxmlformats.org/officeDocument/2006/relationships/slideLayout" Target="../slideLayouts/slideLayout670.xml"/><Relationship Id="rId14" Type="http://schemas.openxmlformats.org/officeDocument/2006/relationships/image" Target="../media/image11.jpeg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1.xml"/><Relationship Id="rId13" Type="http://schemas.openxmlformats.org/officeDocument/2006/relationships/slideLayout" Target="../slideLayouts/slideLayout686.xml"/><Relationship Id="rId3" Type="http://schemas.openxmlformats.org/officeDocument/2006/relationships/slideLayout" Target="../slideLayouts/slideLayout676.xml"/><Relationship Id="rId7" Type="http://schemas.openxmlformats.org/officeDocument/2006/relationships/slideLayout" Target="../slideLayouts/slideLayout680.xml"/><Relationship Id="rId12" Type="http://schemas.openxmlformats.org/officeDocument/2006/relationships/slideLayout" Target="../slideLayouts/slideLayout685.xml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675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674.xml"/><Relationship Id="rId6" Type="http://schemas.openxmlformats.org/officeDocument/2006/relationships/slideLayout" Target="../slideLayouts/slideLayout679.xml"/><Relationship Id="rId11" Type="http://schemas.openxmlformats.org/officeDocument/2006/relationships/slideLayout" Target="../slideLayouts/slideLayout684.xml"/><Relationship Id="rId5" Type="http://schemas.openxmlformats.org/officeDocument/2006/relationships/slideLayout" Target="../slideLayouts/slideLayout678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683.xml"/><Relationship Id="rId4" Type="http://schemas.openxmlformats.org/officeDocument/2006/relationships/slideLayout" Target="../slideLayouts/slideLayout677.xml"/><Relationship Id="rId9" Type="http://schemas.openxmlformats.org/officeDocument/2006/relationships/slideLayout" Target="../slideLayouts/slideLayout682.xml"/><Relationship Id="rId14" Type="http://schemas.openxmlformats.org/officeDocument/2006/relationships/theme" Target="../theme/theme45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4.xml"/><Relationship Id="rId13" Type="http://schemas.openxmlformats.org/officeDocument/2006/relationships/slideLayout" Target="../slideLayouts/slideLayout699.xml"/><Relationship Id="rId3" Type="http://schemas.openxmlformats.org/officeDocument/2006/relationships/slideLayout" Target="../slideLayouts/slideLayout689.xml"/><Relationship Id="rId7" Type="http://schemas.openxmlformats.org/officeDocument/2006/relationships/slideLayout" Target="../slideLayouts/slideLayout693.xml"/><Relationship Id="rId12" Type="http://schemas.openxmlformats.org/officeDocument/2006/relationships/slideLayout" Target="../slideLayouts/slideLayout698.xml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688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687.xml"/><Relationship Id="rId6" Type="http://schemas.openxmlformats.org/officeDocument/2006/relationships/slideLayout" Target="../slideLayouts/slideLayout692.xml"/><Relationship Id="rId11" Type="http://schemas.openxmlformats.org/officeDocument/2006/relationships/slideLayout" Target="../slideLayouts/slideLayout697.xml"/><Relationship Id="rId5" Type="http://schemas.openxmlformats.org/officeDocument/2006/relationships/slideLayout" Target="../slideLayouts/slideLayout691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696.xml"/><Relationship Id="rId4" Type="http://schemas.openxmlformats.org/officeDocument/2006/relationships/slideLayout" Target="../slideLayouts/slideLayout690.xml"/><Relationship Id="rId9" Type="http://schemas.openxmlformats.org/officeDocument/2006/relationships/slideLayout" Target="../slideLayouts/slideLayout695.xml"/><Relationship Id="rId14" Type="http://schemas.openxmlformats.org/officeDocument/2006/relationships/theme" Target="../theme/theme46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7.xml"/><Relationship Id="rId13" Type="http://schemas.openxmlformats.org/officeDocument/2006/relationships/slideLayout" Target="../slideLayouts/slideLayout712.xml"/><Relationship Id="rId3" Type="http://schemas.openxmlformats.org/officeDocument/2006/relationships/slideLayout" Target="../slideLayouts/slideLayout702.xml"/><Relationship Id="rId7" Type="http://schemas.openxmlformats.org/officeDocument/2006/relationships/slideLayout" Target="../slideLayouts/slideLayout706.xml"/><Relationship Id="rId12" Type="http://schemas.openxmlformats.org/officeDocument/2006/relationships/slideLayout" Target="../slideLayouts/slideLayout711.xml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70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00.xml"/><Relationship Id="rId6" Type="http://schemas.openxmlformats.org/officeDocument/2006/relationships/slideLayout" Target="../slideLayouts/slideLayout705.xml"/><Relationship Id="rId11" Type="http://schemas.openxmlformats.org/officeDocument/2006/relationships/slideLayout" Target="../slideLayouts/slideLayout710.xml"/><Relationship Id="rId5" Type="http://schemas.openxmlformats.org/officeDocument/2006/relationships/slideLayout" Target="../slideLayouts/slideLayout704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709.xml"/><Relationship Id="rId4" Type="http://schemas.openxmlformats.org/officeDocument/2006/relationships/slideLayout" Target="../slideLayouts/slideLayout703.xml"/><Relationship Id="rId9" Type="http://schemas.openxmlformats.org/officeDocument/2006/relationships/slideLayout" Target="../slideLayouts/slideLayout708.xml"/><Relationship Id="rId14" Type="http://schemas.openxmlformats.org/officeDocument/2006/relationships/theme" Target="../theme/theme47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0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15.xml"/><Relationship Id="rId7" Type="http://schemas.openxmlformats.org/officeDocument/2006/relationships/slideLayout" Target="../slideLayouts/slideLayout719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714.xml"/><Relationship Id="rId1" Type="http://schemas.openxmlformats.org/officeDocument/2006/relationships/slideLayout" Target="../slideLayouts/slideLayout713.xml"/><Relationship Id="rId6" Type="http://schemas.openxmlformats.org/officeDocument/2006/relationships/slideLayout" Target="../slideLayouts/slideLayout718.xml"/><Relationship Id="rId11" Type="http://schemas.openxmlformats.org/officeDocument/2006/relationships/slideLayout" Target="../slideLayouts/slideLayout723.xml"/><Relationship Id="rId5" Type="http://schemas.openxmlformats.org/officeDocument/2006/relationships/slideLayout" Target="../slideLayouts/slideLayout717.xml"/><Relationship Id="rId10" Type="http://schemas.openxmlformats.org/officeDocument/2006/relationships/slideLayout" Target="../slideLayouts/slideLayout722.xml"/><Relationship Id="rId4" Type="http://schemas.openxmlformats.org/officeDocument/2006/relationships/slideLayout" Target="../slideLayouts/slideLayout716.xml"/><Relationship Id="rId9" Type="http://schemas.openxmlformats.org/officeDocument/2006/relationships/slideLayout" Target="../slideLayouts/slideLayout721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1.xml"/><Relationship Id="rId13" Type="http://schemas.openxmlformats.org/officeDocument/2006/relationships/slideLayout" Target="../slideLayouts/slideLayout736.xml"/><Relationship Id="rId3" Type="http://schemas.openxmlformats.org/officeDocument/2006/relationships/slideLayout" Target="../slideLayouts/slideLayout726.xml"/><Relationship Id="rId7" Type="http://schemas.openxmlformats.org/officeDocument/2006/relationships/slideLayout" Target="../slideLayouts/slideLayout730.xml"/><Relationship Id="rId12" Type="http://schemas.openxmlformats.org/officeDocument/2006/relationships/slideLayout" Target="../slideLayouts/slideLayout735.xml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725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24.xml"/><Relationship Id="rId6" Type="http://schemas.openxmlformats.org/officeDocument/2006/relationships/slideLayout" Target="../slideLayouts/slideLayout729.xml"/><Relationship Id="rId11" Type="http://schemas.openxmlformats.org/officeDocument/2006/relationships/slideLayout" Target="../slideLayouts/slideLayout734.xml"/><Relationship Id="rId5" Type="http://schemas.openxmlformats.org/officeDocument/2006/relationships/slideLayout" Target="../slideLayouts/slideLayout728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733.xml"/><Relationship Id="rId4" Type="http://schemas.openxmlformats.org/officeDocument/2006/relationships/slideLayout" Target="../slideLayouts/slideLayout727.xml"/><Relationship Id="rId9" Type="http://schemas.openxmlformats.org/officeDocument/2006/relationships/slideLayout" Target="../slideLayouts/slideLayout732.xml"/><Relationship Id="rId14" Type="http://schemas.openxmlformats.org/officeDocument/2006/relationships/theme" Target="../theme/theme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theme" Target="../theme/theme5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4.xml"/><Relationship Id="rId13" Type="http://schemas.openxmlformats.org/officeDocument/2006/relationships/slideLayout" Target="../slideLayouts/slideLayout749.xml"/><Relationship Id="rId3" Type="http://schemas.openxmlformats.org/officeDocument/2006/relationships/slideLayout" Target="../slideLayouts/slideLayout739.xml"/><Relationship Id="rId7" Type="http://schemas.openxmlformats.org/officeDocument/2006/relationships/slideLayout" Target="../slideLayouts/slideLayout743.xml"/><Relationship Id="rId12" Type="http://schemas.openxmlformats.org/officeDocument/2006/relationships/slideLayout" Target="../slideLayouts/slideLayout748.xml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738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37.xml"/><Relationship Id="rId6" Type="http://schemas.openxmlformats.org/officeDocument/2006/relationships/slideLayout" Target="../slideLayouts/slideLayout742.xml"/><Relationship Id="rId11" Type="http://schemas.openxmlformats.org/officeDocument/2006/relationships/slideLayout" Target="../slideLayouts/slideLayout747.xml"/><Relationship Id="rId5" Type="http://schemas.openxmlformats.org/officeDocument/2006/relationships/slideLayout" Target="../slideLayouts/slideLayout741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746.xml"/><Relationship Id="rId4" Type="http://schemas.openxmlformats.org/officeDocument/2006/relationships/slideLayout" Target="../slideLayouts/slideLayout740.xml"/><Relationship Id="rId9" Type="http://schemas.openxmlformats.org/officeDocument/2006/relationships/slideLayout" Target="../slideLayouts/slideLayout745.xml"/><Relationship Id="rId14" Type="http://schemas.openxmlformats.org/officeDocument/2006/relationships/theme" Target="../theme/theme50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7.xml"/><Relationship Id="rId13" Type="http://schemas.openxmlformats.org/officeDocument/2006/relationships/slideLayout" Target="../slideLayouts/slideLayout762.xml"/><Relationship Id="rId3" Type="http://schemas.openxmlformats.org/officeDocument/2006/relationships/slideLayout" Target="../slideLayouts/slideLayout752.xml"/><Relationship Id="rId7" Type="http://schemas.openxmlformats.org/officeDocument/2006/relationships/slideLayout" Target="../slideLayouts/slideLayout756.xml"/><Relationship Id="rId12" Type="http://schemas.openxmlformats.org/officeDocument/2006/relationships/slideLayout" Target="../slideLayouts/slideLayout761.xml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75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50.xml"/><Relationship Id="rId6" Type="http://schemas.openxmlformats.org/officeDocument/2006/relationships/slideLayout" Target="../slideLayouts/slideLayout755.xml"/><Relationship Id="rId11" Type="http://schemas.openxmlformats.org/officeDocument/2006/relationships/slideLayout" Target="../slideLayouts/slideLayout760.xml"/><Relationship Id="rId5" Type="http://schemas.openxmlformats.org/officeDocument/2006/relationships/slideLayout" Target="../slideLayouts/slideLayout754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759.xml"/><Relationship Id="rId4" Type="http://schemas.openxmlformats.org/officeDocument/2006/relationships/slideLayout" Target="../slideLayouts/slideLayout753.xml"/><Relationship Id="rId9" Type="http://schemas.openxmlformats.org/officeDocument/2006/relationships/slideLayout" Target="../slideLayouts/slideLayout758.xml"/><Relationship Id="rId14" Type="http://schemas.openxmlformats.org/officeDocument/2006/relationships/theme" Target="../theme/theme51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0.xml"/><Relationship Id="rId13" Type="http://schemas.openxmlformats.org/officeDocument/2006/relationships/slideLayout" Target="../slideLayouts/slideLayout775.xml"/><Relationship Id="rId3" Type="http://schemas.openxmlformats.org/officeDocument/2006/relationships/slideLayout" Target="../slideLayouts/slideLayout765.xml"/><Relationship Id="rId7" Type="http://schemas.openxmlformats.org/officeDocument/2006/relationships/slideLayout" Target="../slideLayouts/slideLayout769.xml"/><Relationship Id="rId12" Type="http://schemas.openxmlformats.org/officeDocument/2006/relationships/slideLayout" Target="../slideLayouts/slideLayout774.xml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764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63.xml"/><Relationship Id="rId6" Type="http://schemas.openxmlformats.org/officeDocument/2006/relationships/slideLayout" Target="../slideLayouts/slideLayout768.xml"/><Relationship Id="rId11" Type="http://schemas.openxmlformats.org/officeDocument/2006/relationships/slideLayout" Target="../slideLayouts/slideLayout773.xml"/><Relationship Id="rId5" Type="http://schemas.openxmlformats.org/officeDocument/2006/relationships/slideLayout" Target="../slideLayouts/slideLayout767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772.xml"/><Relationship Id="rId4" Type="http://schemas.openxmlformats.org/officeDocument/2006/relationships/slideLayout" Target="../slideLayouts/slideLayout766.xml"/><Relationship Id="rId9" Type="http://schemas.openxmlformats.org/officeDocument/2006/relationships/slideLayout" Target="../slideLayouts/slideLayout771.xml"/><Relationship Id="rId14" Type="http://schemas.openxmlformats.org/officeDocument/2006/relationships/theme" Target="../theme/theme52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3.xml"/><Relationship Id="rId13" Type="http://schemas.openxmlformats.org/officeDocument/2006/relationships/slideLayout" Target="../slideLayouts/slideLayout788.xml"/><Relationship Id="rId3" Type="http://schemas.openxmlformats.org/officeDocument/2006/relationships/slideLayout" Target="../slideLayouts/slideLayout778.xml"/><Relationship Id="rId7" Type="http://schemas.openxmlformats.org/officeDocument/2006/relationships/slideLayout" Target="../slideLayouts/slideLayout782.xml"/><Relationship Id="rId12" Type="http://schemas.openxmlformats.org/officeDocument/2006/relationships/slideLayout" Target="../slideLayouts/slideLayout787.xml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777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76.xml"/><Relationship Id="rId6" Type="http://schemas.openxmlformats.org/officeDocument/2006/relationships/slideLayout" Target="../slideLayouts/slideLayout781.xml"/><Relationship Id="rId11" Type="http://schemas.openxmlformats.org/officeDocument/2006/relationships/slideLayout" Target="../slideLayouts/slideLayout786.xml"/><Relationship Id="rId5" Type="http://schemas.openxmlformats.org/officeDocument/2006/relationships/slideLayout" Target="../slideLayouts/slideLayout780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785.xml"/><Relationship Id="rId4" Type="http://schemas.openxmlformats.org/officeDocument/2006/relationships/slideLayout" Target="../slideLayouts/slideLayout779.xml"/><Relationship Id="rId9" Type="http://schemas.openxmlformats.org/officeDocument/2006/relationships/slideLayout" Target="../slideLayouts/slideLayout784.xml"/><Relationship Id="rId14" Type="http://schemas.openxmlformats.org/officeDocument/2006/relationships/theme" Target="../theme/theme53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6.xml"/><Relationship Id="rId13" Type="http://schemas.openxmlformats.org/officeDocument/2006/relationships/slideLayout" Target="../slideLayouts/slideLayout801.xml"/><Relationship Id="rId3" Type="http://schemas.openxmlformats.org/officeDocument/2006/relationships/slideLayout" Target="../slideLayouts/slideLayout791.xml"/><Relationship Id="rId7" Type="http://schemas.openxmlformats.org/officeDocument/2006/relationships/slideLayout" Target="../slideLayouts/slideLayout795.xml"/><Relationship Id="rId12" Type="http://schemas.openxmlformats.org/officeDocument/2006/relationships/slideLayout" Target="../slideLayouts/slideLayout800.xml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790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89.xml"/><Relationship Id="rId6" Type="http://schemas.openxmlformats.org/officeDocument/2006/relationships/slideLayout" Target="../slideLayouts/slideLayout794.xml"/><Relationship Id="rId11" Type="http://schemas.openxmlformats.org/officeDocument/2006/relationships/slideLayout" Target="../slideLayouts/slideLayout799.xml"/><Relationship Id="rId5" Type="http://schemas.openxmlformats.org/officeDocument/2006/relationships/slideLayout" Target="../slideLayouts/slideLayout793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798.xml"/><Relationship Id="rId4" Type="http://schemas.openxmlformats.org/officeDocument/2006/relationships/slideLayout" Target="../slideLayouts/slideLayout792.xml"/><Relationship Id="rId9" Type="http://schemas.openxmlformats.org/officeDocument/2006/relationships/slideLayout" Target="../slideLayouts/slideLayout797.xml"/><Relationship Id="rId14" Type="http://schemas.openxmlformats.org/officeDocument/2006/relationships/theme" Target="../theme/theme54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9.xml"/><Relationship Id="rId13" Type="http://schemas.openxmlformats.org/officeDocument/2006/relationships/slideLayout" Target="../slideLayouts/slideLayout814.xml"/><Relationship Id="rId3" Type="http://schemas.openxmlformats.org/officeDocument/2006/relationships/slideLayout" Target="../slideLayouts/slideLayout804.xml"/><Relationship Id="rId7" Type="http://schemas.openxmlformats.org/officeDocument/2006/relationships/slideLayout" Target="../slideLayouts/slideLayout808.xml"/><Relationship Id="rId12" Type="http://schemas.openxmlformats.org/officeDocument/2006/relationships/slideLayout" Target="../slideLayouts/slideLayout813.xml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803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802.xml"/><Relationship Id="rId6" Type="http://schemas.openxmlformats.org/officeDocument/2006/relationships/slideLayout" Target="../slideLayouts/slideLayout807.xml"/><Relationship Id="rId11" Type="http://schemas.openxmlformats.org/officeDocument/2006/relationships/slideLayout" Target="../slideLayouts/slideLayout812.xml"/><Relationship Id="rId5" Type="http://schemas.openxmlformats.org/officeDocument/2006/relationships/slideLayout" Target="../slideLayouts/slideLayout806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811.xml"/><Relationship Id="rId4" Type="http://schemas.openxmlformats.org/officeDocument/2006/relationships/slideLayout" Target="../slideLayouts/slideLayout805.xml"/><Relationship Id="rId9" Type="http://schemas.openxmlformats.org/officeDocument/2006/relationships/slideLayout" Target="../slideLayouts/slideLayout810.xml"/><Relationship Id="rId14" Type="http://schemas.openxmlformats.org/officeDocument/2006/relationships/theme" Target="../theme/theme55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2.xml"/><Relationship Id="rId13" Type="http://schemas.openxmlformats.org/officeDocument/2006/relationships/theme" Target="../theme/theme56.xml"/><Relationship Id="rId3" Type="http://schemas.openxmlformats.org/officeDocument/2006/relationships/slideLayout" Target="../slideLayouts/slideLayout817.xml"/><Relationship Id="rId7" Type="http://schemas.openxmlformats.org/officeDocument/2006/relationships/slideLayout" Target="../slideLayouts/slideLayout821.xml"/><Relationship Id="rId12" Type="http://schemas.openxmlformats.org/officeDocument/2006/relationships/slideLayout" Target="../slideLayouts/slideLayout826.xml"/><Relationship Id="rId2" Type="http://schemas.openxmlformats.org/officeDocument/2006/relationships/slideLayout" Target="../slideLayouts/slideLayout816.xml"/><Relationship Id="rId1" Type="http://schemas.openxmlformats.org/officeDocument/2006/relationships/slideLayout" Target="../slideLayouts/slideLayout815.xml"/><Relationship Id="rId6" Type="http://schemas.openxmlformats.org/officeDocument/2006/relationships/slideLayout" Target="../slideLayouts/slideLayout820.xml"/><Relationship Id="rId11" Type="http://schemas.openxmlformats.org/officeDocument/2006/relationships/slideLayout" Target="../slideLayouts/slideLayout825.xml"/><Relationship Id="rId5" Type="http://schemas.openxmlformats.org/officeDocument/2006/relationships/slideLayout" Target="../slideLayouts/slideLayout819.xml"/><Relationship Id="rId10" Type="http://schemas.openxmlformats.org/officeDocument/2006/relationships/slideLayout" Target="../slideLayouts/slideLayout824.xml"/><Relationship Id="rId4" Type="http://schemas.openxmlformats.org/officeDocument/2006/relationships/slideLayout" Target="../slideLayouts/slideLayout818.xml"/><Relationship Id="rId9" Type="http://schemas.openxmlformats.org/officeDocument/2006/relationships/slideLayout" Target="../slideLayouts/slideLayout823.xml"/><Relationship Id="rId14" Type="http://schemas.openxmlformats.org/officeDocument/2006/relationships/image" Target="../media/image22.png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4.xml"/><Relationship Id="rId13" Type="http://schemas.openxmlformats.org/officeDocument/2006/relationships/theme" Target="../theme/theme57.xml"/><Relationship Id="rId3" Type="http://schemas.openxmlformats.org/officeDocument/2006/relationships/slideLayout" Target="../slideLayouts/slideLayout829.xml"/><Relationship Id="rId7" Type="http://schemas.openxmlformats.org/officeDocument/2006/relationships/slideLayout" Target="../slideLayouts/slideLayout833.xml"/><Relationship Id="rId12" Type="http://schemas.openxmlformats.org/officeDocument/2006/relationships/slideLayout" Target="../slideLayouts/slideLayout838.xml"/><Relationship Id="rId2" Type="http://schemas.openxmlformats.org/officeDocument/2006/relationships/slideLayout" Target="../slideLayouts/slideLayout828.xml"/><Relationship Id="rId1" Type="http://schemas.openxmlformats.org/officeDocument/2006/relationships/slideLayout" Target="../slideLayouts/slideLayout827.xml"/><Relationship Id="rId6" Type="http://schemas.openxmlformats.org/officeDocument/2006/relationships/slideLayout" Target="../slideLayouts/slideLayout832.xml"/><Relationship Id="rId11" Type="http://schemas.openxmlformats.org/officeDocument/2006/relationships/slideLayout" Target="../slideLayouts/slideLayout837.xml"/><Relationship Id="rId5" Type="http://schemas.openxmlformats.org/officeDocument/2006/relationships/slideLayout" Target="../slideLayouts/slideLayout831.xml"/><Relationship Id="rId10" Type="http://schemas.openxmlformats.org/officeDocument/2006/relationships/slideLayout" Target="../slideLayouts/slideLayout836.xml"/><Relationship Id="rId4" Type="http://schemas.openxmlformats.org/officeDocument/2006/relationships/slideLayout" Target="../slideLayouts/slideLayout830.xml"/><Relationship Id="rId9" Type="http://schemas.openxmlformats.org/officeDocument/2006/relationships/slideLayout" Target="../slideLayouts/slideLayout835.xml"/><Relationship Id="rId14" Type="http://schemas.openxmlformats.org/officeDocument/2006/relationships/image" Target="../media/image2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8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18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1292225" y="6324600"/>
            <a:ext cx="754063" cy="530225"/>
          </a:xfrm>
          <a:prstGeom prst="rect">
            <a:avLst/>
          </a:prstGeom>
          <a:noFill/>
        </p:spPr>
        <p:txBody>
          <a:bodyPr lIns="0" tIns="0" rIns="0" bIns="266400" anchor="b"/>
          <a:lstStyle/>
          <a:p>
            <a:pPr>
              <a:defRPr/>
            </a:pPr>
            <a:r>
              <a:rPr lang="en-AU" sz="750" b="0" dirty="0">
                <a:solidFill>
                  <a:srgbClr val="333333"/>
                </a:solidFill>
                <a:latin typeface="+mn-lt"/>
              </a:rPr>
              <a:t>©TNS 2012</a:t>
            </a:r>
            <a:endParaRPr lang="en-AU" sz="750" b="0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780291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507365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088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50250" y="6324600"/>
            <a:ext cx="504825" cy="2508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 smtClean="0">
                <a:solidFill>
                  <a:srgbClr val="333333"/>
                </a:solidFill>
                <a:latin typeface="+mn-lt"/>
              </a:defRPr>
            </a:lvl1pPr>
          </a:lstStyle>
          <a:p>
            <a:pPr>
              <a:defRPr/>
            </a:pPr>
            <a:fld id="{77A981E8-C77A-44AD-B584-B75BECC8FC88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282575" y="5946775"/>
            <a:ext cx="85725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0294" name="Group 6"/>
          <p:cNvGrpSpPr>
            <a:grpSpLocks/>
          </p:cNvGrpSpPr>
          <p:nvPr/>
        </p:nvGrpSpPr>
        <p:grpSpPr bwMode="auto">
          <a:xfrm>
            <a:off x="-1630363" y="-501650"/>
            <a:ext cx="10507663" cy="5638800"/>
            <a:chOff x="-1630680" y="-501206"/>
            <a:chExt cx="10507979" cy="5637807"/>
          </a:xfrm>
        </p:grpSpPr>
        <p:cxnSp>
          <p:nvCxnSpPr>
            <p:cNvPr id="85" name="Straight Connector 84"/>
            <p:cNvCxnSpPr/>
            <p:nvPr userDrawn="1"/>
          </p:nvCxnSpPr>
          <p:spPr>
            <a:xfrm>
              <a:off x="-517809" y="4560440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 userDrawn="1"/>
          </p:nvSpPr>
          <p:spPr>
            <a:xfrm>
              <a:off x="-1630680" y="4490603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X AXIS</a:t>
              </a:r>
              <a:endParaRPr lang="en-A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cxnSp>
          <p:nvCxnSpPr>
            <p:cNvPr id="87" name="Straight Connector 86"/>
            <p:cNvCxnSpPr/>
            <p:nvPr userDrawn="1"/>
          </p:nvCxnSpPr>
          <p:spPr>
            <a:xfrm>
              <a:off x="-517809" y="5066763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 userDrawn="1"/>
          </p:nvSpPr>
          <p:spPr>
            <a:xfrm>
              <a:off x="-1630680" y="4998513"/>
              <a:ext cx="1071595" cy="138088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LOWER LIMIT</a:t>
              </a:r>
              <a:endParaRPr lang="en-A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cxnSp>
          <p:nvCxnSpPr>
            <p:cNvPr id="91" name="Straight Connector 90"/>
            <p:cNvCxnSpPr/>
            <p:nvPr userDrawn="1"/>
          </p:nvCxnSpPr>
          <p:spPr>
            <a:xfrm>
              <a:off x="-517809" y="1284417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 userDrawn="1"/>
          </p:nvSpPr>
          <p:spPr>
            <a:xfrm>
              <a:off x="-1630680" y="1216167"/>
              <a:ext cx="1071595" cy="138089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UPPER LIMIT</a:t>
              </a:r>
              <a:endParaRPr lang="en-A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cxnSp>
          <p:nvCxnSpPr>
            <p:cNvPr id="100" name="Straight Connector 99"/>
            <p:cNvCxnSpPr/>
            <p:nvPr userDrawn="1"/>
          </p:nvCxnSpPr>
          <p:spPr>
            <a:xfrm>
              <a:off x="-517809" y="1789154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 userDrawn="1"/>
          </p:nvSpPr>
          <p:spPr>
            <a:xfrm>
              <a:off x="-1630680" y="1719316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CHART TOP</a:t>
              </a:r>
              <a:endParaRPr lang="en-A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grpSp>
          <p:nvGrpSpPr>
            <p:cNvPr id="780306" name="Group 2"/>
            <p:cNvGrpSpPr>
              <a:grpSpLocks/>
            </p:cNvGrpSpPr>
            <p:nvPr userDrawn="1"/>
          </p:nvGrpSpPr>
          <p:grpSpPr bwMode="auto">
            <a:xfrm>
              <a:off x="755523" y="-501206"/>
              <a:ext cx="8121776" cy="424749"/>
              <a:chOff x="755523" y="-501206"/>
              <a:chExt cx="8121776" cy="424749"/>
            </a:xfrm>
          </p:grpSpPr>
          <p:cxnSp>
            <p:nvCxnSpPr>
              <p:cNvPr id="102" name="Straight Connector 101"/>
              <p:cNvCxnSpPr/>
              <p:nvPr userDrawn="1"/>
            </p:nvCxnSpPr>
            <p:spPr>
              <a:xfrm>
                <a:off x="1293584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 userDrawn="1"/>
            </p:nvSpPr>
            <p:spPr>
              <a:xfrm>
                <a:off x="755405" y="-501206"/>
                <a:ext cx="1071595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/>
                  <a:t>Y AXIS</a:t>
                </a:r>
                <a:endParaRPr lang="en-AU" dirty="0"/>
              </a:p>
            </p:txBody>
          </p:sp>
          <p:cxnSp>
            <p:nvCxnSpPr>
              <p:cNvPr id="104" name="Straight Connector 103"/>
              <p:cNvCxnSpPr/>
              <p:nvPr userDrawn="1"/>
            </p:nvCxnSpPr>
            <p:spPr>
              <a:xfrm>
                <a:off x="5575200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/>
              <p:cNvSpPr txBox="1"/>
              <p:nvPr userDrawn="1"/>
            </p:nvSpPr>
            <p:spPr>
              <a:xfrm>
                <a:off x="5035434" y="-501206"/>
                <a:ext cx="1073182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/>
                  <a:t>Y AXIS</a:t>
                </a:r>
                <a:endParaRPr lang="en-AU" dirty="0"/>
              </a:p>
            </p:txBody>
          </p:sp>
          <p:cxnSp>
            <p:nvCxnSpPr>
              <p:cNvPr id="111" name="Straight Connector 110"/>
              <p:cNvCxnSpPr/>
              <p:nvPr userDrawn="1"/>
            </p:nvCxnSpPr>
            <p:spPr>
              <a:xfrm>
                <a:off x="8350233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/>
              <p:cNvSpPr txBox="1"/>
              <p:nvPr userDrawn="1"/>
            </p:nvSpPr>
            <p:spPr>
              <a:xfrm>
                <a:off x="7805705" y="-501206"/>
                <a:ext cx="1071594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/>
                  <a:t>LIMIT</a:t>
                </a:r>
                <a:endParaRPr lang="en-AU" dirty="0"/>
              </a:p>
            </p:txBody>
          </p:sp>
        </p:grpSp>
      </p:grpSp>
      <p:sp>
        <p:nvSpPr>
          <p:cNvPr id="71" name="Footer Placeholder 70"/>
          <p:cNvSpPr>
            <a:spLocks noGrp="1"/>
          </p:cNvSpPr>
          <p:nvPr>
            <p:ph type="ftr" sz="quarter" idx="3"/>
          </p:nvPr>
        </p:nvSpPr>
        <p:spPr>
          <a:xfrm>
            <a:off x="785813" y="5946775"/>
            <a:ext cx="7554912" cy="377825"/>
          </a:xfrm>
          <a:prstGeom prst="rect">
            <a:avLst/>
          </a:prstGeom>
        </p:spPr>
        <p:txBody>
          <a:bodyPr lIns="496800" tIns="90000">
            <a:noAutofit/>
          </a:bodyPr>
          <a:lstStyle>
            <a:lvl1pPr>
              <a:spcBef>
                <a:spcPct val="20000"/>
              </a:spcBef>
              <a:buFont typeface="Arial" pitchFamily="34" charset="0"/>
              <a:buNone/>
              <a:defRPr lang="en-AU" sz="1250" b="0" dirty="0" err="1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Medioiden</a:t>
            </a:r>
            <a:r>
              <a:rPr/>
              <a:t> </a:t>
            </a:r>
            <a:r>
              <a:t>mielikuvat</a:t>
            </a:r>
            <a:r>
              <a:rPr/>
              <a:t> 2012</a:t>
            </a:r>
          </a:p>
        </p:txBody>
      </p:sp>
      <p:pic>
        <p:nvPicPr>
          <p:cNvPr id="780296" name="Picture 2" descr="\\PSTUDIOTERM\Clients\TNS Global\TNS_002 Templates\4. Design\1. Assets\Logos\TNS_LOGOS\final brand jpgs\TNS_logo_rgb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82575" y="607218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0297" name="Picture 3"/>
          <p:cNvPicPr>
            <a:picLocks noChangeAspect="1" noChangeArrowheads="1"/>
          </p:cNvPicPr>
          <p:nvPr userDrawn="1"/>
        </p:nvPicPr>
        <p:blipFill>
          <a:blip r:embed="rId22"/>
          <a:srcRect/>
          <a:stretch>
            <a:fillRect/>
          </a:stretch>
        </p:blipFill>
        <p:spPr bwMode="auto">
          <a:xfrm>
            <a:off x="7445375" y="6156325"/>
            <a:ext cx="1533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99" r:id="rId1"/>
    <p:sldLayoutId id="2147485600" r:id="rId2"/>
    <p:sldLayoutId id="2147485601" r:id="rId3"/>
    <p:sldLayoutId id="2147485602" r:id="rId4"/>
    <p:sldLayoutId id="2147485603" r:id="rId5"/>
    <p:sldLayoutId id="2147485604" r:id="rId6"/>
    <p:sldLayoutId id="2147485605" r:id="rId7"/>
    <p:sldLayoutId id="2147485606" r:id="rId8"/>
    <p:sldLayoutId id="2147485607" r:id="rId9"/>
    <p:sldLayoutId id="2147485608" r:id="rId10"/>
    <p:sldLayoutId id="2147485609" r:id="rId11"/>
    <p:sldLayoutId id="2147485610" r:id="rId12"/>
    <p:sldLayoutId id="2147485611" r:id="rId13"/>
    <p:sldLayoutId id="2147485612" r:id="rId14"/>
    <p:sldLayoutId id="2147485613" r:id="rId15"/>
    <p:sldLayoutId id="2147485614" r:id="rId16"/>
    <p:sldLayoutId id="2147485615" r:id="rId17"/>
    <p:sldLayoutId id="2147485616" r:id="rId18"/>
    <p:sldLayoutId id="2147485617" r:id="rId19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charset="0"/>
        <a:defRPr sz="1600" b="1" kern="1200">
          <a:solidFill>
            <a:srgbClr val="262626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252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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508000" indent="-255588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760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1292225" y="6324600"/>
            <a:ext cx="754063" cy="530225"/>
          </a:xfrm>
          <a:prstGeom prst="rect">
            <a:avLst/>
          </a:prstGeom>
          <a:noFill/>
        </p:spPr>
        <p:txBody>
          <a:bodyPr lIns="0" tIns="0" rIns="0" bIns="266400" anchor="b"/>
          <a:lstStyle/>
          <a:p>
            <a:pPr>
              <a:defRPr/>
            </a:pPr>
            <a:r>
              <a:rPr lang="en-AU" sz="750" b="0" dirty="0">
                <a:solidFill>
                  <a:srgbClr val="333333"/>
                </a:solidFill>
                <a:latin typeface="Verdana"/>
              </a:rPr>
              <a:t>©TNS 2012</a:t>
            </a:r>
            <a:endParaRPr lang="en-AU" sz="75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148483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507365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088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50250" y="6324600"/>
            <a:ext cx="504825" cy="2508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 smtClean="0">
                <a:solidFill>
                  <a:srgbClr val="333333"/>
                </a:solidFill>
                <a:latin typeface="+mn-lt"/>
              </a:defRPr>
            </a:lvl1pPr>
          </a:lstStyle>
          <a:p>
            <a:pPr>
              <a:defRPr/>
            </a:pPr>
            <a:fld id="{37035D4E-663A-4123-AA6F-E6994AE1F89B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282575" y="5946775"/>
            <a:ext cx="85725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8486" name="Group 6"/>
          <p:cNvGrpSpPr>
            <a:grpSpLocks/>
          </p:cNvGrpSpPr>
          <p:nvPr/>
        </p:nvGrpSpPr>
        <p:grpSpPr bwMode="auto">
          <a:xfrm>
            <a:off x="-1630363" y="-501650"/>
            <a:ext cx="10507663" cy="5638800"/>
            <a:chOff x="-1630680" y="-501206"/>
            <a:chExt cx="10507979" cy="5637807"/>
          </a:xfrm>
        </p:grpSpPr>
        <p:cxnSp>
          <p:nvCxnSpPr>
            <p:cNvPr id="85" name="Straight Connector 84"/>
            <p:cNvCxnSpPr/>
            <p:nvPr userDrawn="1"/>
          </p:nvCxnSpPr>
          <p:spPr>
            <a:xfrm>
              <a:off x="-517809" y="4560440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 userDrawn="1"/>
          </p:nvSpPr>
          <p:spPr>
            <a:xfrm>
              <a:off x="-1630680" y="4490603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X AXIS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87" name="Straight Connector 86"/>
            <p:cNvCxnSpPr/>
            <p:nvPr userDrawn="1"/>
          </p:nvCxnSpPr>
          <p:spPr>
            <a:xfrm>
              <a:off x="-517809" y="5066763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 userDrawn="1"/>
          </p:nvSpPr>
          <p:spPr>
            <a:xfrm>
              <a:off x="-1630680" y="4998513"/>
              <a:ext cx="1071595" cy="138088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LOWER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1" name="Straight Connector 90"/>
            <p:cNvCxnSpPr/>
            <p:nvPr userDrawn="1"/>
          </p:nvCxnSpPr>
          <p:spPr>
            <a:xfrm>
              <a:off x="-517809" y="1284417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 userDrawn="1"/>
          </p:nvSpPr>
          <p:spPr>
            <a:xfrm>
              <a:off x="-1630680" y="1216167"/>
              <a:ext cx="1071595" cy="138089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UPPER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100" name="Straight Connector 99"/>
            <p:cNvCxnSpPr/>
            <p:nvPr userDrawn="1"/>
          </p:nvCxnSpPr>
          <p:spPr>
            <a:xfrm>
              <a:off x="-517809" y="1789154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 userDrawn="1"/>
          </p:nvSpPr>
          <p:spPr>
            <a:xfrm>
              <a:off x="-1630680" y="1719316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CHART TOP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grpSp>
          <p:nvGrpSpPr>
            <p:cNvPr id="148498" name="Group 2"/>
            <p:cNvGrpSpPr>
              <a:grpSpLocks/>
            </p:cNvGrpSpPr>
            <p:nvPr userDrawn="1"/>
          </p:nvGrpSpPr>
          <p:grpSpPr bwMode="auto">
            <a:xfrm>
              <a:off x="755523" y="-501206"/>
              <a:ext cx="8121776" cy="424749"/>
              <a:chOff x="755523" y="-501206"/>
              <a:chExt cx="8121776" cy="424749"/>
            </a:xfrm>
          </p:grpSpPr>
          <p:cxnSp>
            <p:nvCxnSpPr>
              <p:cNvPr id="102" name="Straight Connector 101"/>
              <p:cNvCxnSpPr/>
              <p:nvPr userDrawn="1"/>
            </p:nvCxnSpPr>
            <p:spPr>
              <a:xfrm>
                <a:off x="1293584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 userDrawn="1"/>
            </p:nvSpPr>
            <p:spPr>
              <a:xfrm>
                <a:off x="755405" y="-501206"/>
                <a:ext cx="1071595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04" name="Straight Connector 103"/>
              <p:cNvCxnSpPr/>
              <p:nvPr userDrawn="1"/>
            </p:nvCxnSpPr>
            <p:spPr>
              <a:xfrm>
                <a:off x="5575200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/>
              <p:cNvSpPr txBox="1"/>
              <p:nvPr userDrawn="1"/>
            </p:nvSpPr>
            <p:spPr>
              <a:xfrm>
                <a:off x="5035434" y="-501206"/>
                <a:ext cx="1073182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11" name="Straight Connector 110"/>
              <p:cNvCxnSpPr/>
              <p:nvPr userDrawn="1"/>
            </p:nvCxnSpPr>
            <p:spPr>
              <a:xfrm>
                <a:off x="8350233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/>
              <p:cNvSpPr txBox="1"/>
              <p:nvPr userDrawn="1"/>
            </p:nvSpPr>
            <p:spPr>
              <a:xfrm>
                <a:off x="7805705" y="-501206"/>
                <a:ext cx="1071594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LIMIT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</p:grpSp>
      </p:grpSp>
      <p:sp>
        <p:nvSpPr>
          <p:cNvPr id="71" name="Footer Placeholder 70"/>
          <p:cNvSpPr>
            <a:spLocks noGrp="1"/>
          </p:cNvSpPr>
          <p:nvPr>
            <p:ph type="ftr" sz="quarter" idx="3"/>
          </p:nvPr>
        </p:nvSpPr>
        <p:spPr>
          <a:xfrm>
            <a:off x="785813" y="5946775"/>
            <a:ext cx="7554912" cy="377825"/>
          </a:xfrm>
          <a:prstGeom prst="rect">
            <a:avLst/>
          </a:prstGeom>
        </p:spPr>
        <p:txBody>
          <a:bodyPr lIns="496800" tIns="90000">
            <a:noAutofit/>
          </a:bodyPr>
          <a:lstStyle>
            <a:lvl1pPr>
              <a:spcBef>
                <a:spcPct val="20000"/>
              </a:spcBef>
              <a:buFont typeface="Arial" pitchFamily="34" charset="0"/>
              <a:buNone/>
              <a:defRPr lang="en-AU" sz="1250" b="0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TRIM ja mielikuvat 2012</a:t>
            </a:r>
            <a:endParaRPr dirty="0"/>
          </a:p>
        </p:txBody>
      </p:sp>
      <p:pic>
        <p:nvPicPr>
          <p:cNvPr id="148488" name="Picture 2" descr="\\PSTUDIOTERM\Clients\TNS Global\TNS_002 Templates\4. Design\1. Assets\Logos\TNS_LOGOS\final brand jpgs\TNS_logo_rgb.jpg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82575" y="607218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9" name="Picture 3"/>
          <p:cNvPicPr>
            <a:picLocks noChangeAspect="1" noChangeArrowheads="1"/>
          </p:cNvPicPr>
          <p:nvPr userDrawn="1"/>
        </p:nvPicPr>
        <p:blipFill>
          <a:blip r:embed="rId24"/>
          <a:srcRect/>
          <a:stretch>
            <a:fillRect/>
          </a:stretch>
        </p:blipFill>
        <p:spPr bwMode="auto">
          <a:xfrm>
            <a:off x="7445375" y="6156325"/>
            <a:ext cx="1533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09" r:id="rId1"/>
    <p:sldLayoutId id="2147485710" r:id="rId2"/>
    <p:sldLayoutId id="2147485711" r:id="rId3"/>
    <p:sldLayoutId id="2147485712" r:id="rId4"/>
    <p:sldLayoutId id="2147485713" r:id="rId5"/>
    <p:sldLayoutId id="2147485714" r:id="rId6"/>
    <p:sldLayoutId id="2147485715" r:id="rId7"/>
    <p:sldLayoutId id="2147485716" r:id="rId8"/>
    <p:sldLayoutId id="2147485717" r:id="rId9"/>
    <p:sldLayoutId id="2147485718" r:id="rId10"/>
    <p:sldLayoutId id="2147485719" r:id="rId11"/>
    <p:sldLayoutId id="2147485720" r:id="rId12"/>
    <p:sldLayoutId id="2147485721" r:id="rId13"/>
    <p:sldLayoutId id="2147485722" r:id="rId14"/>
    <p:sldLayoutId id="2147485723" r:id="rId15"/>
    <p:sldLayoutId id="2147485724" r:id="rId16"/>
    <p:sldLayoutId id="2147485553" r:id="rId17"/>
    <p:sldLayoutId id="2147485552" r:id="rId18"/>
    <p:sldLayoutId id="2147485725" r:id="rId19"/>
    <p:sldLayoutId id="2147485726" r:id="rId20"/>
    <p:sldLayoutId id="2147485727" r:id="rId2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charset="0"/>
        <a:defRPr sz="1600" b="1" kern="1200">
          <a:solidFill>
            <a:srgbClr val="262626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252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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508000" indent="-255588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760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1292225" y="6324600"/>
            <a:ext cx="754063" cy="530225"/>
          </a:xfrm>
          <a:prstGeom prst="rect">
            <a:avLst/>
          </a:prstGeom>
          <a:noFill/>
        </p:spPr>
        <p:txBody>
          <a:bodyPr lIns="0" tIns="0" rIns="0" bIns="266400" anchor="b"/>
          <a:lstStyle/>
          <a:p>
            <a:pPr>
              <a:defRPr/>
            </a:pPr>
            <a:r>
              <a:rPr lang="en-AU" sz="750" b="0" dirty="0">
                <a:solidFill>
                  <a:srgbClr val="333333"/>
                </a:solidFill>
                <a:latin typeface="Verdana"/>
              </a:rPr>
              <a:t>©TNS 2012</a:t>
            </a:r>
            <a:endParaRPr lang="en-AU" sz="75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171011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507365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088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50250" y="6324600"/>
            <a:ext cx="504825" cy="2508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 smtClean="0">
                <a:solidFill>
                  <a:srgbClr val="333333"/>
                </a:solidFill>
                <a:latin typeface="+mn-lt"/>
              </a:defRPr>
            </a:lvl1pPr>
          </a:lstStyle>
          <a:p>
            <a:pPr>
              <a:defRPr/>
            </a:pPr>
            <a:fld id="{FD91E020-C250-4BD5-AF83-27B0C24AAF5B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282575" y="5946775"/>
            <a:ext cx="85725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1014" name="Group 6"/>
          <p:cNvGrpSpPr>
            <a:grpSpLocks/>
          </p:cNvGrpSpPr>
          <p:nvPr/>
        </p:nvGrpSpPr>
        <p:grpSpPr bwMode="auto">
          <a:xfrm>
            <a:off x="-1630363" y="-501650"/>
            <a:ext cx="10507663" cy="5638800"/>
            <a:chOff x="-1630680" y="-501206"/>
            <a:chExt cx="10507979" cy="5637807"/>
          </a:xfrm>
        </p:grpSpPr>
        <p:cxnSp>
          <p:nvCxnSpPr>
            <p:cNvPr id="85" name="Straight Connector 84"/>
            <p:cNvCxnSpPr/>
            <p:nvPr userDrawn="1"/>
          </p:nvCxnSpPr>
          <p:spPr>
            <a:xfrm>
              <a:off x="-517809" y="4560440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 userDrawn="1"/>
          </p:nvSpPr>
          <p:spPr>
            <a:xfrm>
              <a:off x="-1630680" y="4490603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X AXIS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87" name="Straight Connector 86"/>
            <p:cNvCxnSpPr/>
            <p:nvPr userDrawn="1"/>
          </p:nvCxnSpPr>
          <p:spPr>
            <a:xfrm>
              <a:off x="-517809" y="5066763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 userDrawn="1"/>
          </p:nvSpPr>
          <p:spPr>
            <a:xfrm>
              <a:off x="-1630680" y="4998513"/>
              <a:ext cx="1071595" cy="138088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LOWER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1" name="Straight Connector 90"/>
            <p:cNvCxnSpPr/>
            <p:nvPr userDrawn="1"/>
          </p:nvCxnSpPr>
          <p:spPr>
            <a:xfrm>
              <a:off x="-517809" y="1284417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 userDrawn="1"/>
          </p:nvSpPr>
          <p:spPr>
            <a:xfrm>
              <a:off x="-1630680" y="1216167"/>
              <a:ext cx="1071595" cy="138089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UPPER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100" name="Straight Connector 99"/>
            <p:cNvCxnSpPr/>
            <p:nvPr userDrawn="1"/>
          </p:nvCxnSpPr>
          <p:spPr>
            <a:xfrm>
              <a:off x="-517809" y="1789154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 userDrawn="1"/>
          </p:nvSpPr>
          <p:spPr>
            <a:xfrm>
              <a:off x="-1630680" y="1719316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CHART TOP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grpSp>
          <p:nvGrpSpPr>
            <p:cNvPr id="171026" name="Group 2"/>
            <p:cNvGrpSpPr>
              <a:grpSpLocks/>
            </p:cNvGrpSpPr>
            <p:nvPr userDrawn="1"/>
          </p:nvGrpSpPr>
          <p:grpSpPr bwMode="auto">
            <a:xfrm>
              <a:off x="755523" y="-501206"/>
              <a:ext cx="8121776" cy="424749"/>
              <a:chOff x="755523" y="-501206"/>
              <a:chExt cx="8121776" cy="424749"/>
            </a:xfrm>
          </p:grpSpPr>
          <p:cxnSp>
            <p:nvCxnSpPr>
              <p:cNvPr id="102" name="Straight Connector 101"/>
              <p:cNvCxnSpPr/>
              <p:nvPr userDrawn="1"/>
            </p:nvCxnSpPr>
            <p:spPr>
              <a:xfrm>
                <a:off x="1293584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 userDrawn="1"/>
            </p:nvSpPr>
            <p:spPr>
              <a:xfrm>
                <a:off x="755405" y="-501206"/>
                <a:ext cx="1071595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04" name="Straight Connector 103"/>
              <p:cNvCxnSpPr/>
              <p:nvPr userDrawn="1"/>
            </p:nvCxnSpPr>
            <p:spPr>
              <a:xfrm>
                <a:off x="5575200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/>
              <p:cNvSpPr txBox="1"/>
              <p:nvPr userDrawn="1"/>
            </p:nvSpPr>
            <p:spPr>
              <a:xfrm>
                <a:off x="5035434" y="-501206"/>
                <a:ext cx="1073182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11" name="Straight Connector 110"/>
              <p:cNvCxnSpPr/>
              <p:nvPr userDrawn="1"/>
            </p:nvCxnSpPr>
            <p:spPr>
              <a:xfrm>
                <a:off x="8350233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/>
              <p:cNvSpPr txBox="1"/>
              <p:nvPr userDrawn="1"/>
            </p:nvSpPr>
            <p:spPr>
              <a:xfrm>
                <a:off x="7805705" y="-501206"/>
                <a:ext cx="1071594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LIMIT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</p:grpSp>
      </p:grpSp>
      <p:sp>
        <p:nvSpPr>
          <p:cNvPr id="71" name="Footer Placeholder 70"/>
          <p:cNvSpPr>
            <a:spLocks noGrp="1"/>
          </p:cNvSpPr>
          <p:nvPr>
            <p:ph type="ftr" sz="quarter" idx="3"/>
          </p:nvPr>
        </p:nvSpPr>
        <p:spPr>
          <a:xfrm>
            <a:off x="785813" y="5946775"/>
            <a:ext cx="7554912" cy="377825"/>
          </a:xfrm>
          <a:prstGeom prst="rect">
            <a:avLst/>
          </a:prstGeom>
        </p:spPr>
        <p:txBody>
          <a:bodyPr lIns="496800" tIns="90000">
            <a:noAutofit/>
          </a:bodyPr>
          <a:lstStyle>
            <a:lvl1pPr>
              <a:spcBef>
                <a:spcPct val="20000"/>
              </a:spcBef>
              <a:buFont typeface="Arial" pitchFamily="34" charset="0"/>
              <a:buNone/>
              <a:defRPr lang="en-AU" sz="1250" b="0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TRIM ja mielikuvat 2012</a:t>
            </a:r>
            <a:endParaRPr dirty="0"/>
          </a:p>
        </p:txBody>
      </p:sp>
      <p:pic>
        <p:nvPicPr>
          <p:cNvPr id="171016" name="Picture 2" descr="\\PSTUDIOTERM\Clients\TNS Global\TNS_002 Templates\4. Design\1. Assets\Logos\TNS_LOGOS\final brand jpgs\TNS_logo_rgb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82575" y="607218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7" name="Picture 3"/>
          <p:cNvPicPr>
            <a:picLocks noChangeAspect="1" noChangeArrowheads="1"/>
          </p:cNvPicPr>
          <p:nvPr userDrawn="1"/>
        </p:nvPicPr>
        <p:blipFill>
          <a:blip r:embed="rId23"/>
          <a:srcRect/>
          <a:stretch>
            <a:fillRect/>
          </a:stretch>
        </p:blipFill>
        <p:spPr bwMode="auto">
          <a:xfrm>
            <a:off x="7445375" y="6156325"/>
            <a:ext cx="1533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28" r:id="rId1"/>
    <p:sldLayoutId id="2147485729" r:id="rId2"/>
    <p:sldLayoutId id="2147485730" r:id="rId3"/>
    <p:sldLayoutId id="2147485731" r:id="rId4"/>
    <p:sldLayoutId id="2147485732" r:id="rId5"/>
    <p:sldLayoutId id="2147485733" r:id="rId6"/>
    <p:sldLayoutId id="2147485734" r:id="rId7"/>
    <p:sldLayoutId id="2147485735" r:id="rId8"/>
    <p:sldLayoutId id="2147485736" r:id="rId9"/>
    <p:sldLayoutId id="2147485737" r:id="rId10"/>
    <p:sldLayoutId id="2147485738" r:id="rId11"/>
    <p:sldLayoutId id="2147485739" r:id="rId12"/>
    <p:sldLayoutId id="2147485740" r:id="rId13"/>
    <p:sldLayoutId id="2147485741" r:id="rId14"/>
    <p:sldLayoutId id="2147485742" r:id="rId15"/>
    <p:sldLayoutId id="2147485743" r:id="rId16"/>
    <p:sldLayoutId id="2147485555" r:id="rId17"/>
    <p:sldLayoutId id="2147485554" r:id="rId18"/>
    <p:sldLayoutId id="2147485744" r:id="rId19"/>
    <p:sldLayoutId id="2147485745" r:id="rId20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charset="0"/>
        <a:defRPr sz="1600" b="1" kern="1200">
          <a:solidFill>
            <a:srgbClr val="262626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252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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508000" indent="-255588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760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1292225" y="6324600"/>
            <a:ext cx="754063" cy="530225"/>
          </a:xfrm>
          <a:prstGeom prst="rect">
            <a:avLst/>
          </a:prstGeom>
          <a:noFill/>
        </p:spPr>
        <p:txBody>
          <a:bodyPr lIns="0" tIns="0" rIns="0" bIns="266400" anchor="b"/>
          <a:lstStyle/>
          <a:p>
            <a:pPr>
              <a:defRPr/>
            </a:pPr>
            <a:r>
              <a:rPr lang="en-AU" sz="750" b="0" dirty="0">
                <a:solidFill>
                  <a:srgbClr val="333333"/>
                </a:solidFill>
                <a:latin typeface="Verdana"/>
              </a:rPr>
              <a:t>©TNS 2012</a:t>
            </a:r>
            <a:endParaRPr lang="en-AU" sz="75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192515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507365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088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50250" y="6324600"/>
            <a:ext cx="504825" cy="2508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 smtClean="0">
                <a:solidFill>
                  <a:srgbClr val="333333"/>
                </a:solidFill>
                <a:latin typeface="+mn-lt"/>
              </a:defRPr>
            </a:lvl1pPr>
          </a:lstStyle>
          <a:p>
            <a:pPr>
              <a:defRPr/>
            </a:pPr>
            <a:fld id="{240DA8D7-9119-4D51-B2B9-A479366E6435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282575" y="5946775"/>
            <a:ext cx="85725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2518" name="Group 6"/>
          <p:cNvGrpSpPr>
            <a:grpSpLocks/>
          </p:cNvGrpSpPr>
          <p:nvPr/>
        </p:nvGrpSpPr>
        <p:grpSpPr bwMode="auto">
          <a:xfrm>
            <a:off x="-1630363" y="-501650"/>
            <a:ext cx="10507663" cy="5638800"/>
            <a:chOff x="-1630680" y="-501206"/>
            <a:chExt cx="10507979" cy="5637807"/>
          </a:xfrm>
        </p:grpSpPr>
        <p:cxnSp>
          <p:nvCxnSpPr>
            <p:cNvPr id="85" name="Straight Connector 84"/>
            <p:cNvCxnSpPr/>
            <p:nvPr userDrawn="1"/>
          </p:nvCxnSpPr>
          <p:spPr>
            <a:xfrm>
              <a:off x="-517809" y="4560440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 userDrawn="1"/>
          </p:nvSpPr>
          <p:spPr>
            <a:xfrm>
              <a:off x="-1630680" y="4490603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X AXIS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87" name="Straight Connector 86"/>
            <p:cNvCxnSpPr/>
            <p:nvPr userDrawn="1"/>
          </p:nvCxnSpPr>
          <p:spPr>
            <a:xfrm>
              <a:off x="-517809" y="5066763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 userDrawn="1"/>
          </p:nvSpPr>
          <p:spPr>
            <a:xfrm>
              <a:off x="-1630680" y="4998513"/>
              <a:ext cx="1071595" cy="138088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LOWER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1" name="Straight Connector 90"/>
            <p:cNvCxnSpPr/>
            <p:nvPr userDrawn="1"/>
          </p:nvCxnSpPr>
          <p:spPr>
            <a:xfrm>
              <a:off x="-517809" y="1284417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 userDrawn="1"/>
          </p:nvSpPr>
          <p:spPr>
            <a:xfrm>
              <a:off x="-1630680" y="1216167"/>
              <a:ext cx="1071595" cy="138089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UPPER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100" name="Straight Connector 99"/>
            <p:cNvCxnSpPr/>
            <p:nvPr userDrawn="1"/>
          </p:nvCxnSpPr>
          <p:spPr>
            <a:xfrm>
              <a:off x="-517809" y="1789154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 userDrawn="1"/>
          </p:nvSpPr>
          <p:spPr>
            <a:xfrm>
              <a:off x="-1630680" y="1719316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CHART TOP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grpSp>
          <p:nvGrpSpPr>
            <p:cNvPr id="192530" name="Group 2"/>
            <p:cNvGrpSpPr>
              <a:grpSpLocks/>
            </p:cNvGrpSpPr>
            <p:nvPr userDrawn="1"/>
          </p:nvGrpSpPr>
          <p:grpSpPr bwMode="auto">
            <a:xfrm>
              <a:off x="755523" y="-501206"/>
              <a:ext cx="8121776" cy="424749"/>
              <a:chOff x="755523" y="-501206"/>
              <a:chExt cx="8121776" cy="424749"/>
            </a:xfrm>
          </p:grpSpPr>
          <p:cxnSp>
            <p:nvCxnSpPr>
              <p:cNvPr id="102" name="Straight Connector 101"/>
              <p:cNvCxnSpPr/>
              <p:nvPr userDrawn="1"/>
            </p:nvCxnSpPr>
            <p:spPr>
              <a:xfrm>
                <a:off x="1293584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 userDrawn="1"/>
            </p:nvSpPr>
            <p:spPr>
              <a:xfrm>
                <a:off x="755405" y="-501206"/>
                <a:ext cx="1071595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04" name="Straight Connector 103"/>
              <p:cNvCxnSpPr/>
              <p:nvPr userDrawn="1"/>
            </p:nvCxnSpPr>
            <p:spPr>
              <a:xfrm>
                <a:off x="5575200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/>
              <p:cNvSpPr txBox="1"/>
              <p:nvPr userDrawn="1"/>
            </p:nvSpPr>
            <p:spPr>
              <a:xfrm>
                <a:off x="5035434" y="-501206"/>
                <a:ext cx="1073182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11" name="Straight Connector 110"/>
              <p:cNvCxnSpPr/>
              <p:nvPr userDrawn="1"/>
            </p:nvCxnSpPr>
            <p:spPr>
              <a:xfrm>
                <a:off x="8350233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/>
              <p:cNvSpPr txBox="1"/>
              <p:nvPr userDrawn="1"/>
            </p:nvSpPr>
            <p:spPr>
              <a:xfrm>
                <a:off x="7805705" y="-501206"/>
                <a:ext cx="1071594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LIMIT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</p:grpSp>
      </p:grpSp>
      <p:sp>
        <p:nvSpPr>
          <p:cNvPr id="71" name="Footer Placeholder 70"/>
          <p:cNvSpPr>
            <a:spLocks noGrp="1"/>
          </p:cNvSpPr>
          <p:nvPr>
            <p:ph type="ftr" sz="quarter" idx="3"/>
          </p:nvPr>
        </p:nvSpPr>
        <p:spPr>
          <a:xfrm>
            <a:off x="785813" y="5946775"/>
            <a:ext cx="7554912" cy="377825"/>
          </a:xfrm>
          <a:prstGeom prst="rect">
            <a:avLst/>
          </a:prstGeom>
        </p:spPr>
        <p:txBody>
          <a:bodyPr lIns="496800" tIns="90000">
            <a:noAutofit/>
          </a:bodyPr>
          <a:lstStyle>
            <a:lvl1pPr>
              <a:spcBef>
                <a:spcPct val="20000"/>
              </a:spcBef>
              <a:buFont typeface="Arial" pitchFamily="34" charset="0"/>
              <a:buNone/>
              <a:defRPr lang="en-AU" sz="1250" b="0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TRIM ja mielikuvat 2012</a:t>
            </a:r>
            <a:endParaRPr dirty="0"/>
          </a:p>
        </p:txBody>
      </p:sp>
      <p:pic>
        <p:nvPicPr>
          <p:cNvPr id="192520" name="Picture 2" descr="\\PSTUDIOTERM\Clients\TNS Global\TNS_002 Templates\4. Design\1. Assets\Logos\TNS_LOGOS\final brand jpgs\TNS_logo_rgb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82575" y="607218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1" name="Picture 3"/>
          <p:cNvPicPr>
            <a:picLocks noChangeAspect="1" noChangeArrowheads="1"/>
          </p:cNvPicPr>
          <p:nvPr userDrawn="1"/>
        </p:nvPicPr>
        <p:blipFill>
          <a:blip r:embed="rId23"/>
          <a:srcRect/>
          <a:stretch>
            <a:fillRect/>
          </a:stretch>
        </p:blipFill>
        <p:spPr bwMode="auto">
          <a:xfrm>
            <a:off x="7445375" y="6156325"/>
            <a:ext cx="1533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46" r:id="rId1"/>
    <p:sldLayoutId id="2147485747" r:id="rId2"/>
    <p:sldLayoutId id="2147485748" r:id="rId3"/>
    <p:sldLayoutId id="2147485749" r:id="rId4"/>
    <p:sldLayoutId id="2147485750" r:id="rId5"/>
    <p:sldLayoutId id="2147485751" r:id="rId6"/>
    <p:sldLayoutId id="2147485752" r:id="rId7"/>
    <p:sldLayoutId id="2147485753" r:id="rId8"/>
    <p:sldLayoutId id="2147485754" r:id="rId9"/>
    <p:sldLayoutId id="2147485755" r:id="rId10"/>
    <p:sldLayoutId id="2147485756" r:id="rId11"/>
    <p:sldLayoutId id="2147485757" r:id="rId12"/>
    <p:sldLayoutId id="2147485758" r:id="rId13"/>
    <p:sldLayoutId id="2147485759" r:id="rId14"/>
    <p:sldLayoutId id="2147485760" r:id="rId15"/>
    <p:sldLayoutId id="2147485761" r:id="rId16"/>
    <p:sldLayoutId id="2147485557" r:id="rId17"/>
    <p:sldLayoutId id="2147485556" r:id="rId18"/>
    <p:sldLayoutId id="2147485762" r:id="rId19"/>
    <p:sldLayoutId id="2147485763" r:id="rId20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charset="0"/>
        <a:defRPr sz="1600" b="1" kern="1200">
          <a:solidFill>
            <a:srgbClr val="262626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252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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508000" indent="-255588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760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1292225" y="6324600"/>
            <a:ext cx="754063" cy="530225"/>
          </a:xfrm>
          <a:prstGeom prst="rect">
            <a:avLst/>
          </a:prstGeom>
          <a:noFill/>
        </p:spPr>
        <p:txBody>
          <a:bodyPr lIns="0" tIns="0" rIns="0" bIns="266400" anchor="b"/>
          <a:lstStyle/>
          <a:p>
            <a:pPr>
              <a:defRPr/>
            </a:pPr>
            <a:r>
              <a:rPr lang="en-AU" sz="750" b="0" dirty="0">
                <a:solidFill>
                  <a:srgbClr val="333333"/>
                </a:solidFill>
                <a:latin typeface="Verdana"/>
              </a:rPr>
              <a:t>©TNS 2012</a:t>
            </a:r>
            <a:endParaRPr lang="en-AU" sz="75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214019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507365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088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50250" y="6324600"/>
            <a:ext cx="504825" cy="2508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 smtClean="0">
                <a:solidFill>
                  <a:srgbClr val="333333"/>
                </a:solidFill>
                <a:latin typeface="+mn-lt"/>
              </a:defRPr>
            </a:lvl1pPr>
          </a:lstStyle>
          <a:p>
            <a:pPr>
              <a:defRPr/>
            </a:pPr>
            <a:fld id="{1CD46EE0-4C69-4D6F-9DE6-4C3DC4C2D461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282575" y="5946775"/>
            <a:ext cx="85725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4022" name="Group 6"/>
          <p:cNvGrpSpPr>
            <a:grpSpLocks/>
          </p:cNvGrpSpPr>
          <p:nvPr/>
        </p:nvGrpSpPr>
        <p:grpSpPr bwMode="auto">
          <a:xfrm>
            <a:off x="-1630363" y="-501650"/>
            <a:ext cx="10507663" cy="5638800"/>
            <a:chOff x="-1630680" y="-501206"/>
            <a:chExt cx="10507979" cy="5637807"/>
          </a:xfrm>
        </p:grpSpPr>
        <p:cxnSp>
          <p:nvCxnSpPr>
            <p:cNvPr id="85" name="Straight Connector 84"/>
            <p:cNvCxnSpPr/>
            <p:nvPr userDrawn="1"/>
          </p:nvCxnSpPr>
          <p:spPr>
            <a:xfrm>
              <a:off x="-517809" y="4560440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 userDrawn="1"/>
          </p:nvSpPr>
          <p:spPr>
            <a:xfrm>
              <a:off x="-1630680" y="4490603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X AXIS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87" name="Straight Connector 86"/>
            <p:cNvCxnSpPr/>
            <p:nvPr userDrawn="1"/>
          </p:nvCxnSpPr>
          <p:spPr>
            <a:xfrm>
              <a:off x="-517809" y="5066763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 userDrawn="1"/>
          </p:nvSpPr>
          <p:spPr>
            <a:xfrm>
              <a:off x="-1630680" y="4998513"/>
              <a:ext cx="1071595" cy="138088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LOWER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1" name="Straight Connector 90"/>
            <p:cNvCxnSpPr/>
            <p:nvPr userDrawn="1"/>
          </p:nvCxnSpPr>
          <p:spPr>
            <a:xfrm>
              <a:off x="-517809" y="1284417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 userDrawn="1"/>
          </p:nvSpPr>
          <p:spPr>
            <a:xfrm>
              <a:off x="-1630680" y="1216167"/>
              <a:ext cx="1071595" cy="138089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UPPER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100" name="Straight Connector 99"/>
            <p:cNvCxnSpPr/>
            <p:nvPr userDrawn="1"/>
          </p:nvCxnSpPr>
          <p:spPr>
            <a:xfrm>
              <a:off x="-517809" y="1789154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 userDrawn="1"/>
          </p:nvSpPr>
          <p:spPr>
            <a:xfrm>
              <a:off x="-1630680" y="1719316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CHART TOP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grpSp>
          <p:nvGrpSpPr>
            <p:cNvPr id="214034" name="Group 2"/>
            <p:cNvGrpSpPr>
              <a:grpSpLocks/>
            </p:cNvGrpSpPr>
            <p:nvPr userDrawn="1"/>
          </p:nvGrpSpPr>
          <p:grpSpPr bwMode="auto">
            <a:xfrm>
              <a:off x="755523" y="-501206"/>
              <a:ext cx="8121776" cy="424749"/>
              <a:chOff x="755523" y="-501206"/>
              <a:chExt cx="8121776" cy="424749"/>
            </a:xfrm>
          </p:grpSpPr>
          <p:cxnSp>
            <p:nvCxnSpPr>
              <p:cNvPr id="102" name="Straight Connector 101"/>
              <p:cNvCxnSpPr/>
              <p:nvPr userDrawn="1"/>
            </p:nvCxnSpPr>
            <p:spPr>
              <a:xfrm>
                <a:off x="1293584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 userDrawn="1"/>
            </p:nvSpPr>
            <p:spPr>
              <a:xfrm>
                <a:off x="755405" y="-501206"/>
                <a:ext cx="1071595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04" name="Straight Connector 103"/>
              <p:cNvCxnSpPr/>
              <p:nvPr userDrawn="1"/>
            </p:nvCxnSpPr>
            <p:spPr>
              <a:xfrm>
                <a:off x="5575200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/>
              <p:cNvSpPr txBox="1"/>
              <p:nvPr userDrawn="1"/>
            </p:nvSpPr>
            <p:spPr>
              <a:xfrm>
                <a:off x="5035434" y="-501206"/>
                <a:ext cx="1073182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11" name="Straight Connector 110"/>
              <p:cNvCxnSpPr/>
              <p:nvPr userDrawn="1"/>
            </p:nvCxnSpPr>
            <p:spPr>
              <a:xfrm>
                <a:off x="8350233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/>
              <p:cNvSpPr txBox="1"/>
              <p:nvPr userDrawn="1"/>
            </p:nvSpPr>
            <p:spPr>
              <a:xfrm>
                <a:off x="7805705" y="-501206"/>
                <a:ext cx="1071594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LIMIT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</p:grpSp>
      </p:grpSp>
      <p:sp>
        <p:nvSpPr>
          <p:cNvPr id="71" name="Footer Placeholder 70"/>
          <p:cNvSpPr>
            <a:spLocks noGrp="1"/>
          </p:cNvSpPr>
          <p:nvPr>
            <p:ph type="ftr" sz="quarter" idx="3"/>
          </p:nvPr>
        </p:nvSpPr>
        <p:spPr>
          <a:xfrm>
            <a:off x="785813" y="5946775"/>
            <a:ext cx="7554912" cy="377825"/>
          </a:xfrm>
          <a:prstGeom prst="rect">
            <a:avLst/>
          </a:prstGeom>
        </p:spPr>
        <p:txBody>
          <a:bodyPr lIns="496800" tIns="90000">
            <a:noAutofit/>
          </a:bodyPr>
          <a:lstStyle>
            <a:lvl1pPr>
              <a:spcBef>
                <a:spcPct val="20000"/>
              </a:spcBef>
              <a:buFont typeface="Arial" pitchFamily="34" charset="0"/>
              <a:buNone/>
              <a:defRPr lang="en-AU" sz="1250" b="0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TRIM ja mielikuvat 2012</a:t>
            </a:r>
            <a:endParaRPr dirty="0"/>
          </a:p>
        </p:txBody>
      </p:sp>
      <p:pic>
        <p:nvPicPr>
          <p:cNvPr id="214024" name="Picture 2" descr="\\PSTUDIOTERM\Clients\TNS Global\TNS_002 Templates\4. Design\1. Assets\Logos\TNS_LOGOS\final brand jpgs\TNS_logo_rgb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82575" y="607218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25" name="Picture 3"/>
          <p:cNvPicPr>
            <a:picLocks noChangeAspect="1" noChangeArrowheads="1"/>
          </p:cNvPicPr>
          <p:nvPr userDrawn="1"/>
        </p:nvPicPr>
        <p:blipFill>
          <a:blip r:embed="rId23"/>
          <a:srcRect/>
          <a:stretch>
            <a:fillRect/>
          </a:stretch>
        </p:blipFill>
        <p:spPr bwMode="auto">
          <a:xfrm>
            <a:off x="7445375" y="6156325"/>
            <a:ext cx="1533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64" r:id="rId1"/>
    <p:sldLayoutId id="2147485765" r:id="rId2"/>
    <p:sldLayoutId id="2147485766" r:id="rId3"/>
    <p:sldLayoutId id="2147485767" r:id="rId4"/>
    <p:sldLayoutId id="2147485768" r:id="rId5"/>
    <p:sldLayoutId id="2147485769" r:id="rId6"/>
    <p:sldLayoutId id="2147485770" r:id="rId7"/>
    <p:sldLayoutId id="2147485771" r:id="rId8"/>
    <p:sldLayoutId id="2147485772" r:id="rId9"/>
    <p:sldLayoutId id="2147485773" r:id="rId10"/>
    <p:sldLayoutId id="2147485774" r:id="rId11"/>
    <p:sldLayoutId id="2147485775" r:id="rId12"/>
    <p:sldLayoutId id="2147485776" r:id="rId13"/>
    <p:sldLayoutId id="2147485777" r:id="rId14"/>
    <p:sldLayoutId id="2147485778" r:id="rId15"/>
    <p:sldLayoutId id="2147485779" r:id="rId16"/>
    <p:sldLayoutId id="2147485559" r:id="rId17"/>
    <p:sldLayoutId id="2147485558" r:id="rId18"/>
    <p:sldLayoutId id="2147485780" r:id="rId19"/>
    <p:sldLayoutId id="2147485781" r:id="rId20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charset="0"/>
        <a:defRPr sz="1600" b="1" kern="1200">
          <a:solidFill>
            <a:srgbClr val="262626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252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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508000" indent="-255588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760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1292225" y="6324600"/>
            <a:ext cx="754063" cy="530225"/>
          </a:xfrm>
          <a:prstGeom prst="rect">
            <a:avLst/>
          </a:prstGeom>
          <a:noFill/>
        </p:spPr>
        <p:txBody>
          <a:bodyPr lIns="0" tIns="0" rIns="0" bIns="266400" anchor="b"/>
          <a:lstStyle/>
          <a:p>
            <a:pPr>
              <a:defRPr/>
            </a:pPr>
            <a:r>
              <a:rPr lang="en-AU" sz="750" b="0" dirty="0">
                <a:solidFill>
                  <a:srgbClr val="333333"/>
                </a:solidFill>
                <a:latin typeface="Verdana"/>
              </a:rPr>
              <a:t>©TNS 2012</a:t>
            </a:r>
            <a:endParaRPr lang="en-AU" sz="75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235523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507365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088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50250" y="6324600"/>
            <a:ext cx="504825" cy="2508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 smtClean="0">
                <a:solidFill>
                  <a:srgbClr val="333333"/>
                </a:solidFill>
                <a:latin typeface="+mn-lt"/>
              </a:defRPr>
            </a:lvl1pPr>
          </a:lstStyle>
          <a:p>
            <a:pPr>
              <a:defRPr/>
            </a:pPr>
            <a:fld id="{84E88BD8-9147-4EC2-8D06-58B46A1F40AC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282575" y="5946775"/>
            <a:ext cx="85725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5526" name="Group 6"/>
          <p:cNvGrpSpPr>
            <a:grpSpLocks/>
          </p:cNvGrpSpPr>
          <p:nvPr/>
        </p:nvGrpSpPr>
        <p:grpSpPr bwMode="auto">
          <a:xfrm>
            <a:off x="-1630363" y="-501650"/>
            <a:ext cx="10507663" cy="5638800"/>
            <a:chOff x="-1630680" y="-501206"/>
            <a:chExt cx="10507979" cy="5637807"/>
          </a:xfrm>
        </p:grpSpPr>
        <p:cxnSp>
          <p:nvCxnSpPr>
            <p:cNvPr id="85" name="Straight Connector 84"/>
            <p:cNvCxnSpPr/>
            <p:nvPr userDrawn="1"/>
          </p:nvCxnSpPr>
          <p:spPr>
            <a:xfrm>
              <a:off x="-517809" y="4560440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 userDrawn="1"/>
          </p:nvSpPr>
          <p:spPr>
            <a:xfrm>
              <a:off x="-1630680" y="4490603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X AXIS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87" name="Straight Connector 86"/>
            <p:cNvCxnSpPr/>
            <p:nvPr userDrawn="1"/>
          </p:nvCxnSpPr>
          <p:spPr>
            <a:xfrm>
              <a:off x="-517809" y="5066763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 userDrawn="1"/>
          </p:nvSpPr>
          <p:spPr>
            <a:xfrm>
              <a:off x="-1630680" y="4998513"/>
              <a:ext cx="1071595" cy="138088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LOWER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1" name="Straight Connector 90"/>
            <p:cNvCxnSpPr/>
            <p:nvPr userDrawn="1"/>
          </p:nvCxnSpPr>
          <p:spPr>
            <a:xfrm>
              <a:off x="-517809" y="1284417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 userDrawn="1"/>
          </p:nvSpPr>
          <p:spPr>
            <a:xfrm>
              <a:off x="-1630680" y="1216167"/>
              <a:ext cx="1071595" cy="138089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UPPER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100" name="Straight Connector 99"/>
            <p:cNvCxnSpPr/>
            <p:nvPr userDrawn="1"/>
          </p:nvCxnSpPr>
          <p:spPr>
            <a:xfrm>
              <a:off x="-517809" y="1789154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 userDrawn="1"/>
          </p:nvSpPr>
          <p:spPr>
            <a:xfrm>
              <a:off x="-1630680" y="1719316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CHART TOP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grpSp>
          <p:nvGrpSpPr>
            <p:cNvPr id="235538" name="Group 2"/>
            <p:cNvGrpSpPr>
              <a:grpSpLocks/>
            </p:cNvGrpSpPr>
            <p:nvPr userDrawn="1"/>
          </p:nvGrpSpPr>
          <p:grpSpPr bwMode="auto">
            <a:xfrm>
              <a:off x="755523" y="-501206"/>
              <a:ext cx="8121776" cy="424749"/>
              <a:chOff x="755523" y="-501206"/>
              <a:chExt cx="8121776" cy="424749"/>
            </a:xfrm>
          </p:grpSpPr>
          <p:cxnSp>
            <p:nvCxnSpPr>
              <p:cNvPr id="102" name="Straight Connector 101"/>
              <p:cNvCxnSpPr/>
              <p:nvPr userDrawn="1"/>
            </p:nvCxnSpPr>
            <p:spPr>
              <a:xfrm>
                <a:off x="1293584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 userDrawn="1"/>
            </p:nvSpPr>
            <p:spPr>
              <a:xfrm>
                <a:off x="755405" y="-501206"/>
                <a:ext cx="1071595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04" name="Straight Connector 103"/>
              <p:cNvCxnSpPr/>
              <p:nvPr userDrawn="1"/>
            </p:nvCxnSpPr>
            <p:spPr>
              <a:xfrm>
                <a:off x="5575200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/>
              <p:cNvSpPr txBox="1"/>
              <p:nvPr userDrawn="1"/>
            </p:nvSpPr>
            <p:spPr>
              <a:xfrm>
                <a:off x="5035434" y="-501206"/>
                <a:ext cx="1073182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11" name="Straight Connector 110"/>
              <p:cNvCxnSpPr/>
              <p:nvPr userDrawn="1"/>
            </p:nvCxnSpPr>
            <p:spPr>
              <a:xfrm>
                <a:off x="8350233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/>
              <p:cNvSpPr txBox="1"/>
              <p:nvPr userDrawn="1"/>
            </p:nvSpPr>
            <p:spPr>
              <a:xfrm>
                <a:off x="7805705" y="-501206"/>
                <a:ext cx="1071594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LIMIT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</p:grpSp>
      </p:grpSp>
      <p:sp>
        <p:nvSpPr>
          <p:cNvPr id="71" name="Footer Placeholder 70"/>
          <p:cNvSpPr>
            <a:spLocks noGrp="1"/>
          </p:cNvSpPr>
          <p:nvPr>
            <p:ph type="ftr" sz="quarter" idx="3"/>
          </p:nvPr>
        </p:nvSpPr>
        <p:spPr>
          <a:xfrm>
            <a:off x="785813" y="5946775"/>
            <a:ext cx="7554912" cy="377825"/>
          </a:xfrm>
          <a:prstGeom prst="rect">
            <a:avLst/>
          </a:prstGeom>
        </p:spPr>
        <p:txBody>
          <a:bodyPr lIns="496800" tIns="90000">
            <a:noAutofit/>
          </a:bodyPr>
          <a:lstStyle>
            <a:lvl1pPr>
              <a:spcBef>
                <a:spcPct val="20000"/>
              </a:spcBef>
              <a:buFont typeface="Arial" pitchFamily="34" charset="0"/>
              <a:buNone/>
              <a:defRPr lang="en-AU" sz="1250" b="0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TRIM ja mielikuvat 2012</a:t>
            </a:r>
            <a:endParaRPr dirty="0"/>
          </a:p>
        </p:txBody>
      </p:sp>
      <p:pic>
        <p:nvPicPr>
          <p:cNvPr id="235528" name="Picture 2" descr="\\PSTUDIOTERM\Clients\TNS Global\TNS_002 Templates\4. Design\1. Assets\Logos\TNS_LOGOS\final brand jpgs\TNS_logo_rgb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82575" y="607218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29" name="Picture 3"/>
          <p:cNvPicPr>
            <a:picLocks noChangeAspect="1" noChangeArrowheads="1"/>
          </p:cNvPicPr>
          <p:nvPr userDrawn="1"/>
        </p:nvPicPr>
        <p:blipFill>
          <a:blip r:embed="rId23"/>
          <a:srcRect/>
          <a:stretch>
            <a:fillRect/>
          </a:stretch>
        </p:blipFill>
        <p:spPr bwMode="auto">
          <a:xfrm>
            <a:off x="7445375" y="6156325"/>
            <a:ext cx="1533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82" r:id="rId1"/>
    <p:sldLayoutId id="2147485783" r:id="rId2"/>
    <p:sldLayoutId id="2147485784" r:id="rId3"/>
    <p:sldLayoutId id="2147485785" r:id="rId4"/>
    <p:sldLayoutId id="2147485786" r:id="rId5"/>
    <p:sldLayoutId id="2147485787" r:id="rId6"/>
    <p:sldLayoutId id="2147485788" r:id="rId7"/>
    <p:sldLayoutId id="2147485789" r:id="rId8"/>
    <p:sldLayoutId id="2147485790" r:id="rId9"/>
    <p:sldLayoutId id="2147485791" r:id="rId10"/>
    <p:sldLayoutId id="2147485792" r:id="rId11"/>
    <p:sldLayoutId id="2147485793" r:id="rId12"/>
    <p:sldLayoutId id="2147485794" r:id="rId13"/>
    <p:sldLayoutId id="2147485795" r:id="rId14"/>
    <p:sldLayoutId id="2147485796" r:id="rId15"/>
    <p:sldLayoutId id="2147485797" r:id="rId16"/>
    <p:sldLayoutId id="2147485561" r:id="rId17"/>
    <p:sldLayoutId id="2147485560" r:id="rId18"/>
    <p:sldLayoutId id="2147485798" r:id="rId19"/>
    <p:sldLayoutId id="2147485799" r:id="rId20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charset="0"/>
        <a:defRPr sz="1600" b="1" kern="1200">
          <a:solidFill>
            <a:srgbClr val="262626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252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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508000" indent="-255588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760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1292225" y="6324600"/>
            <a:ext cx="754063" cy="530225"/>
          </a:xfrm>
          <a:prstGeom prst="rect">
            <a:avLst/>
          </a:prstGeom>
          <a:noFill/>
        </p:spPr>
        <p:txBody>
          <a:bodyPr lIns="0" tIns="0" rIns="0" bIns="266400" anchor="b"/>
          <a:lstStyle/>
          <a:p>
            <a:pPr>
              <a:defRPr/>
            </a:pPr>
            <a:r>
              <a:rPr lang="en-AU" sz="750" b="0" dirty="0">
                <a:solidFill>
                  <a:srgbClr val="333333"/>
                </a:solidFill>
                <a:latin typeface="Verdana"/>
              </a:rPr>
              <a:t>©TNS 2012</a:t>
            </a:r>
            <a:endParaRPr lang="en-AU" sz="75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257027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507365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088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50250" y="6324600"/>
            <a:ext cx="504825" cy="2508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 smtClean="0">
                <a:solidFill>
                  <a:srgbClr val="333333"/>
                </a:solidFill>
                <a:latin typeface="+mn-lt"/>
              </a:defRPr>
            </a:lvl1pPr>
          </a:lstStyle>
          <a:p>
            <a:pPr>
              <a:defRPr/>
            </a:pPr>
            <a:fld id="{27B62431-B049-4FAD-834B-B1BBC1FCADF6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282575" y="5946775"/>
            <a:ext cx="85725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7030" name="Group 6"/>
          <p:cNvGrpSpPr>
            <a:grpSpLocks/>
          </p:cNvGrpSpPr>
          <p:nvPr/>
        </p:nvGrpSpPr>
        <p:grpSpPr bwMode="auto">
          <a:xfrm>
            <a:off x="-1630363" y="-501650"/>
            <a:ext cx="10507663" cy="5638800"/>
            <a:chOff x="-1630680" y="-501206"/>
            <a:chExt cx="10507979" cy="5637807"/>
          </a:xfrm>
        </p:grpSpPr>
        <p:cxnSp>
          <p:nvCxnSpPr>
            <p:cNvPr id="85" name="Straight Connector 84"/>
            <p:cNvCxnSpPr/>
            <p:nvPr userDrawn="1"/>
          </p:nvCxnSpPr>
          <p:spPr>
            <a:xfrm>
              <a:off x="-517809" y="4560440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 userDrawn="1"/>
          </p:nvSpPr>
          <p:spPr>
            <a:xfrm>
              <a:off x="-1630680" y="4490603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X AXIS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87" name="Straight Connector 86"/>
            <p:cNvCxnSpPr/>
            <p:nvPr userDrawn="1"/>
          </p:nvCxnSpPr>
          <p:spPr>
            <a:xfrm>
              <a:off x="-517809" y="5066763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 userDrawn="1"/>
          </p:nvSpPr>
          <p:spPr>
            <a:xfrm>
              <a:off x="-1630680" y="4998513"/>
              <a:ext cx="1071595" cy="138088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LOWER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1" name="Straight Connector 90"/>
            <p:cNvCxnSpPr/>
            <p:nvPr userDrawn="1"/>
          </p:nvCxnSpPr>
          <p:spPr>
            <a:xfrm>
              <a:off x="-517809" y="1284417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 userDrawn="1"/>
          </p:nvSpPr>
          <p:spPr>
            <a:xfrm>
              <a:off x="-1630680" y="1216167"/>
              <a:ext cx="1071595" cy="138089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UPPER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100" name="Straight Connector 99"/>
            <p:cNvCxnSpPr/>
            <p:nvPr userDrawn="1"/>
          </p:nvCxnSpPr>
          <p:spPr>
            <a:xfrm>
              <a:off x="-517809" y="1789154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 userDrawn="1"/>
          </p:nvSpPr>
          <p:spPr>
            <a:xfrm>
              <a:off x="-1630680" y="1719316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CHART TOP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grpSp>
          <p:nvGrpSpPr>
            <p:cNvPr id="257042" name="Group 2"/>
            <p:cNvGrpSpPr>
              <a:grpSpLocks/>
            </p:cNvGrpSpPr>
            <p:nvPr userDrawn="1"/>
          </p:nvGrpSpPr>
          <p:grpSpPr bwMode="auto">
            <a:xfrm>
              <a:off x="755523" y="-501206"/>
              <a:ext cx="8121776" cy="424749"/>
              <a:chOff x="755523" y="-501206"/>
              <a:chExt cx="8121776" cy="424749"/>
            </a:xfrm>
          </p:grpSpPr>
          <p:cxnSp>
            <p:nvCxnSpPr>
              <p:cNvPr id="102" name="Straight Connector 101"/>
              <p:cNvCxnSpPr/>
              <p:nvPr userDrawn="1"/>
            </p:nvCxnSpPr>
            <p:spPr>
              <a:xfrm>
                <a:off x="1293584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 userDrawn="1"/>
            </p:nvSpPr>
            <p:spPr>
              <a:xfrm>
                <a:off x="755405" y="-501206"/>
                <a:ext cx="1071595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04" name="Straight Connector 103"/>
              <p:cNvCxnSpPr/>
              <p:nvPr userDrawn="1"/>
            </p:nvCxnSpPr>
            <p:spPr>
              <a:xfrm>
                <a:off x="5575200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/>
              <p:cNvSpPr txBox="1"/>
              <p:nvPr userDrawn="1"/>
            </p:nvSpPr>
            <p:spPr>
              <a:xfrm>
                <a:off x="5035434" y="-501206"/>
                <a:ext cx="1073182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11" name="Straight Connector 110"/>
              <p:cNvCxnSpPr/>
              <p:nvPr userDrawn="1"/>
            </p:nvCxnSpPr>
            <p:spPr>
              <a:xfrm>
                <a:off x="8350233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/>
              <p:cNvSpPr txBox="1"/>
              <p:nvPr userDrawn="1"/>
            </p:nvSpPr>
            <p:spPr>
              <a:xfrm>
                <a:off x="7805705" y="-501206"/>
                <a:ext cx="1071594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LIMIT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</p:grpSp>
      </p:grpSp>
      <p:sp>
        <p:nvSpPr>
          <p:cNvPr id="71" name="Footer Placeholder 70"/>
          <p:cNvSpPr>
            <a:spLocks noGrp="1"/>
          </p:cNvSpPr>
          <p:nvPr>
            <p:ph type="ftr" sz="quarter" idx="3"/>
          </p:nvPr>
        </p:nvSpPr>
        <p:spPr>
          <a:xfrm>
            <a:off x="785813" y="5946775"/>
            <a:ext cx="7554912" cy="377825"/>
          </a:xfrm>
          <a:prstGeom prst="rect">
            <a:avLst/>
          </a:prstGeom>
        </p:spPr>
        <p:txBody>
          <a:bodyPr lIns="496800" tIns="90000">
            <a:noAutofit/>
          </a:bodyPr>
          <a:lstStyle>
            <a:lvl1pPr>
              <a:spcBef>
                <a:spcPct val="20000"/>
              </a:spcBef>
              <a:buFont typeface="Arial" pitchFamily="34" charset="0"/>
              <a:buNone/>
              <a:defRPr lang="en-AU" sz="1250" b="0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TRIM ja mielikuvat 2012</a:t>
            </a:r>
            <a:endParaRPr dirty="0"/>
          </a:p>
        </p:txBody>
      </p:sp>
      <p:pic>
        <p:nvPicPr>
          <p:cNvPr id="257032" name="Picture 2" descr="\\PSTUDIOTERM\Clients\TNS Global\TNS_002 Templates\4. Design\1. Assets\Logos\TNS_LOGOS\final brand jpgs\TNS_logo_rgb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82575" y="607218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33" name="Picture 3"/>
          <p:cNvPicPr>
            <a:picLocks noChangeAspect="1" noChangeArrowheads="1"/>
          </p:cNvPicPr>
          <p:nvPr userDrawn="1"/>
        </p:nvPicPr>
        <p:blipFill>
          <a:blip r:embed="rId23"/>
          <a:srcRect/>
          <a:stretch>
            <a:fillRect/>
          </a:stretch>
        </p:blipFill>
        <p:spPr bwMode="auto">
          <a:xfrm>
            <a:off x="7445375" y="6156325"/>
            <a:ext cx="1533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800" r:id="rId1"/>
    <p:sldLayoutId id="2147485801" r:id="rId2"/>
    <p:sldLayoutId id="2147485802" r:id="rId3"/>
    <p:sldLayoutId id="2147485803" r:id="rId4"/>
    <p:sldLayoutId id="2147485804" r:id="rId5"/>
    <p:sldLayoutId id="2147485805" r:id="rId6"/>
    <p:sldLayoutId id="2147485806" r:id="rId7"/>
    <p:sldLayoutId id="2147485807" r:id="rId8"/>
    <p:sldLayoutId id="2147485808" r:id="rId9"/>
    <p:sldLayoutId id="2147485809" r:id="rId10"/>
    <p:sldLayoutId id="2147485810" r:id="rId11"/>
    <p:sldLayoutId id="2147485811" r:id="rId12"/>
    <p:sldLayoutId id="2147485812" r:id="rId13"/>
    <p:sldLayoutId id="2147485813" r:id="rId14"/>
    <p:sldLayoutId id="2147485814" r:id="rId15"/>
    <p:sldLayoutId id="2147485815" r:id="rId16"/>
    <p:sldLayoutId id="2147485563" r:id="rId17"/>
    <p:sldLayoutId id="2147485562" r:id="rId18"/>
    <p:sldLayoutId id="2147485816" r:id="rId19"/>
    <p:sldLayoutId id="2147485817" r:id="rId20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charset="0"/>
        <a:defRPr sz="1600" b="1" kern="1200">
          <a:solidFill>
            <a:srgbClr val="262626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252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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508000" indent="-255588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760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1292225" y="6324600"/>
            <a:ext cx="754063" cy="530225"/>
          </a:xfrm>
          <a:prstGeom prst="rect">
            <a:avLst/>
          </a:prstGeom>
          <a:noFill/>
        </p:spPr>
        <p:txBody>
          <a:bodyPr lIns="0" tIns="0" rIns="0" bIns="266400" anchor="b"/>
          <a:lstStyle/>
          <a:p>
            <a:pPr>
              <a:defRPr/>
            </a:pPr>
            <a:r>
              <a:rPr lang="en-AU" sz="750" b="0" dirty="0">
                <a:solidFill>
                  <a:srgbClr val="333333"/>
                </a:solidFill>
                <a:latin typeface="Verdana"/>
              </a:rPr>
              <a:t>©TNS 2012</a:t>
            </a:r>
            <a:endParaRPr lang="en-AU" sz="75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278531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507365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088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50250" y="6324600"/>
            <a:ext cx="504825" cy="2508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 smtClean="0">
                <a:solidFill>
                  <a:srgbClr val="333333"/>
                </a:solidFill>
                <a:latin typeface="+mn-lt"/>
              </a:defRPr>
            </a:lvl1pPr>
          </a:lstStyle>
          <a:p>
            <a:pPr>
              <a:defRPr/>
            </a:pPr>
            <a:fld id="{3747C4CF-0EB3-4F40-875D-B6DD5DB049EC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282575" y="5946775"/>
            <a:ext cx="85725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534" name="Group 6"/>
          <p:cNvGrpSpPr>
            <a:grpSpLocks/>
          </p:cNvGrpSpPr>
          <p:nvPr/>
        </p:nvGrpSpPr>
        <p:grpSpPr bwMode="auto">
          <a:xfrm>
            <a:off x="-1630363" y="-501650"/>
            <a:ext cx="10507663" cy="5638800"/>
            <a:chOff x="-1630680" y="-501206"/>
            <a:chExt cx="10507979" cy="5637807"/>
          </a:xfrm>
        </p:grpSpPr>
        <p:cxnSp>
          <p:nvCxnSpPr>
            <p:cNvPr id="85" name="Straight Connector 84"/>
            <p:cNvCxnSpPr/>
            <p:nvPr userDrawn="1"/>
          </p:nvCxnSpPr>
          <p:spPr>
            <a:xfrm>
              <a:off x="-517809" y="4560440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 userDrawn="1"/>
          </p:nvSpPr>
          <p:spPr>
            <a:xfrm>
              <a:off x="-1630680" y="4490603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X AXIS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87" name="Straight Connector 86"/>
            <p:cNvCxnSpPr/>
            <p:nvPr userDrawn="1"/>
          </p:nvCxnSpPr>
          <p:spPr>
            <a:xfrm>
              <a:off x="-517809" y="5066763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 userDrawn="1"/>
          </p:nvSpPr>
          <p:spPr>
            <a:xfrm>
              <a:off x="-1630680" y="4998513"/>
              <a:ext cx="1071595" cy="138088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LOWER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1" name="Straight Connector 90"/>
            <p:cNvCxnSpPr/>
            <p:nvPr userDrawn="1"/>
          </p:nvCxnSpPr>
          <p:spPr>
            <a:xfrm>
              <a:off x="-517809" y="1284417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 userDrawn="1"/>
          </p:nvSpPr>
          <p:spPr>
            <a:xfrm>
              <a:off x="-1630680" y="1216167"/>
              <a:ext cx="1071595" cy="138089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UPPER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100" name="Straight Connector 99"/>
            <p:cNvCxnSpPr/>
            <p:nvPr userDrawn="1"/>
          </p:nvCxnSpPr>
          <p:spPr>
            <a:xfrm>
              <a:off x="-517809" y="1789154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 userDrawn="1"/>
          </p:nvSpPr>
          <p:spPr>
            <a:xfrm>
              <a:off x="-1630680" y="1719316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CHART TOP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grpSp>
          <p:nvGrpSpPr>
            <p:cNvPr id="278546" name="Group 2"/>
            <p:cNvGrpSpPr>
              <a:grpSpLocks/>
            </p:cNvGrpSpPr>
            <p:nvPr userDrawn="1"/>
          </p:nvGrpSpPr>
          <p:grpSpPr bwMode="auto">
            <a:xfrm>
              <a:off x="755523" y="-501206"/>
              <a:ext cx="8121776" cy="424749"/>
              <a:chOff x="755523" y="-501206"/>
              <a:chExt cx="8121776" cy="424749"/>
            </a:xfrm>
          </p:grpSpPr>
          <p:cxnSp>
            <p:nvCxnSpPr>
              <p:cNvPr id="102" name="Straight Connector 101"/>
              <p:cNvCxnSpPr/>
              <p:nvPr userDrawn="1"/>
            </p:nvCxnSpPr>
            <p:spPr>
              <a:xfrm>
                <a:off x="1293584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 userDrawn="1"/>
            </p:nvSpPr>
            <p:spPr>
              <a:xfrm>
                <a:off x="755405" y="-501206"/>
                <a:ext cx="1071595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04" name="Straight Connector 103"/>
              <p:cNvCxnSpPr/>
              <p:nvPr userDrawn="1"/>
            </p:nvCxnSpPr>
            <p:spPr>
              <a:xfrm>
                <a:off x="5575200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/>
              <p:cNvSpPr txBox="1"/>
              <p:nvPr userDrawn="1"/>
            </p:nvSpPr>
            <p:spPr>
              <a:xfrm>
                <a:off x="5035434" y="-501206"/>
                <a:ext cx="1073182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11" name="Straight Connector 110"/>
              <p:cNvCxnSpPr/>
              <p:nvPr userDrawn="1"/>
            </p:nvCxnSpPr>
            <p:spPr>
              <a:xfrm>
                <a:off x="8350233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/>
              <p:cNvSpPr txBox="1"/>
              <p:nvPr userDrawn="1"/>
            </p:nvSpPr>
            <p:spPr>
              <a:xfrm>
                <a:off x="7805705" y="-501206"/>
                <a:ext cx="1071594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LIMIT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</p:grpSp>
      </p:grpSp>
      <p:sp>
        <p:nvSpPr>
          <p:cNvPr id="71" name="Footer Placeholder 70"/>
          <p:cNvSpPr>
            <a:spLocks noGrp="1"/>
          </p:cNvSpPr>
          <p:nvPr>
            <p:ph type="ftr" sz="quarter" idx="3"/>
          </p:nvPr>
        </p:nvSpPr>
        <p:spPr>
          <a:xfrm>
            <a:off x="785813" y="5946775"/>
            <a:ext cx="7554912" cy="377825"/>
          </a:xfrm>
          <a:prstGeom prst="rect">
            <a:avLst/>
          </a:prstGeom>
        </p:spPr>
        <p:txBody>
          <a:bodyPr lIns="496800" tIns="90000">
            <a:noAutofit/>
          </a:bodyPr>
          <a:lstStyle>
            <a:lvl1pPr>
              <a:spcBef>
                <a:spcPct val="20000"/>
              </a:spcBef>
              <a:buFont typeface="Arial" pitchFamily="34" charset="0"/>
              <a:buNone/>
              <a:defRPr lang="en-AU" sz="1250" b="0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TRIM ja mielikuvat 2012</a:t>
            </a:r>
            <a:endParaRPr dirty="0"/>
          </a:p>
        </p:txBody>
      </p:sp>
      <p:pic>
        <p:nvPicPr>
          <p:cNvPr id="278536" name="Picture 2" descr="\\PSTUDIOTERM\Clients\TNS Global\TNS_002 Templates\4. Design\1. Assets\Logos\TNS_LOGOS\final brand jpgs\TNS_logo_rgb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82575" y="607218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8537" name="Picture 3"/>
          <p:cNvPicPr>
            <a:picLocks noChangeAspect="1" noChangeArrowheads="1"/>
          </p:cNvPicPr>
          <p:nvPr userDrawn="1"/>
        </p:nvPicPr>
        <p:blipFill>
          <a:blip r:embed="rId23"/>
          <a:srcRect/>
          <a:stretch>
            <a:fillRect/>
          </a:stretch>
        </p:blipFill>
        <p:spPr bwMode="auto">
          <a:xfrm>
            <a:off x="7445375" y="6156325"/>
            <a:ext cx="1533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818" r:id="rId1"/>
    <p:sldLayoutId id="2147485819" r:id="rId2"/>
    <p:sldLayoutId id="2147485820" r:id="rId3"/>
    <p:sldLayoutId id="2147485821" r:id="rId4"/>
    <p:sldLayoutId id="2147485822" r:id="rId5"/>
    <p:sldLayoutId id="2147485823" r:id="rId6"/>
    <p:sldLayoutId id="2147485824" r:id="rId7"/>
    <p:sldLayoutId id="2147485825" r:id="rId8"/>
    <p:sldLayoutId id="2147485826" r:id="rId9"/>
    <p:sldLayoutId id="2147485827" r:id="rId10"/>
    <p:sldLayoutId id="2147485828" r:id="rId11"/>
    <p:sldLayoutId id="2147485829" r:id="rId12"/>
    <p:sldLayoutId id="2147485830" r:id="rId13"/>
    <p:sldLayoutId id="2147485831" r:id="rId14"/>
    <p:sldLayoutId id="2147485832" r:id="rId15"/>
    <p:sldLayoutId id="2147485833" r:id="rId16"/>
    <p:sldLayoutId id="2147485565" r:id="rId17"/>
    <p:sldLayoutId id="2147485564" r:id="rId18"/>
    <p:sldLayoutId id="2147485834" r:id="rId19"/>
    <p:sldLayoutId id="2147485835" r:id="rId20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charset="0"/>
        <a:defRPr sz="1600" b="1" kern="1200">
          <a:solidFill>
            <a:srgbClr val="262626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252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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508000" indent="-255588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760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1292225" y="6324600"/>
            <a:ext cx="754063" cy="530225"/>
          </a:xfrm>
          <a:prstGeom prst="rect">
            <a:avLst/>
          </a:prstGeom>
          <a:noFill/>
        </p:spPr>
        <p:txBody>
          <a:bodyPr lIns="0" tIns="0" rIns="0" bIns="266400" anchor="b"/>
          <a:lstStyle/>
          <a:p>
            <a:pPr>
              <a:defRPr/>
            </a:pPr>
            <a:r>
              <a:rPr lang="en-AU" sz="750" b="0" dirty="0">
                <a:solidFill>
                  <a:srgbClr val="333333"/>
                </a:solidFill>
                <a:latin typeface="Verdana"/>
              </a:rPr>
              <a:t>©TNS 2012</a:t>
            </a:r>
            <a:endParaRPr lang="en-AU" sz="75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300035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507365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088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50250" y="6324600"/>
            <a:ext cx="504825" cy="2508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 smtClean="0">
                <a:solidFill>
                  <a:srgbClr val="333333"/>
                </a:solidFill>
                <a:latin typeface="+mn-lt"/>
              </a:defRPr>
            </a:lvl1pPr>
          </a:lstStyle>
          <a:p>
            <a:pPr>
              <a:defRPr/>
            </a:pPr>
            <a:fld id="{A81F3A33-CDDE-4EEC-A6D7-E891948B239D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282575" y="5946775"/>
            <a:ext cx="85725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0038" name="Group 6"/>
          <p:cNvGrpSpPr>
            <a:grpSpLocks/>
          </p:cNvGrpSpPr>
          <p:nvPr/>
        </p:nvGrpSpPr>
        <p:grpSpPr bwMode="auto">
          <a:xfrm>
            <a:off x="-1630363" y="-501650"/>
            <a:ext cx="10507663" cy="5638800"/>
            <a:chOff x="-1630680" y="-501206"/>
            <a:chExt cx="10507979" cy="5637807"/>
          </a:xfrm>
        </p:grpSpPr>
        <p:cxnSp>
          <p:nvCxnSpPr>
            <p:cNvPr id="85" name="Straight Connector 84"/>
            <p:cNvCxnSpPr/>
            <p:nvPr userDrawn="1"/>
          </p:nvCxnSpPr>
          <p:spPr>
            <a:xfrm>
              <a:off x="-517809" y="4560440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 userDrawn="1"/>
          </p:nvSpPr>
          <p:spPr>
            <a:xfrm>
              <a:off x="-1630680" y="4490603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X AXIS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87" name="Straight Connector 86"/>
            <p:cNvCxnSpPr/>
            <p:nvPr userDrawn="1"/>
          </p:nvCxnSpPr>
          <p:spPr>
            <a:xfrm>
              <a:off x="-517809" y="5066763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 userDrawn="1"/>
          </p:nvSpPr>
          <p:spPr>
            <a:xfrm>
              <a:off x="-1630680" y="4998513"/>
              <a:ext cx="1071595" cy="138088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LOWER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1" name="Straight Connector 90"/>
            <p:cNvCxnSpPr/>
            <p:nvPr userDrawn="1"/>
          </p:nvCxnSpPr>
          <p:spPr>
            <a:xfrm>
              <a:off x="-517809" y="1284417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 userDrawn="1"/>
          </p:nvSpPr>
          <p:spPr>
            <a:xfrm>
              <a:off x="-1630680" y="1216167"/>
              <a:ext cx="1071595" cy="138089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UPPER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100" name="Straight Connector 99"/>
            <p:cNvCxnSpPr/>
            <p:nvPr userDrawn="1"/>
          </p:nvCxnSpPr>
          <p:spPr>
            <a:xfrm>
              <a:off x="-517809" y="1789154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 userDrawn="1"/>
          </p:nvSpPr>
          <p:spPr>
            <a:xfrm>
              <a:off x="-1630680" y="1719316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CHART TOP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grpSp>
          <p:nvGrpSpPr>
            <p:cNvPr id="300050" name="Group 2"/>
            <p:cNvGrpSpPr>
              <a:grpSpLocks/>
            </p:cNvGrpSpPr>
            <p:nvPr userDrawn="1"/>
          </p:nvGrpSpPr>
          <p:grpSpPr bwMode="auto">
            <a:xfrm>
              <a:off x="755523" y="-501206"/>
              <a:ext cx="8121776" cy="424749"/>
              <a:chOff x="755523" y="-501206"/>
              <a:chExt cx="8121776" cy="424749"/>
            </a:xfrm>
          </p:grpSpPr>
          <p:cxnSp>
            <p:nvCxnSpPr>
              <p:cNvPr id="102" name="Straight Connector 101"/>
              <p:cNvCxnSpPr/>
              <p:nvPr userDrawn="1"/>
            </p:nvCxnSpPr>
            <p:spPr>
              <a:xfrm>
                <a:off x="1293584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 userDrawn="1"/>
            </p:nvSpPr>
            <p:spPr>
              <a:xfrm>
                <a:off x="755405" y="-501206"/>
                <a:ext cx="1071595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04" name="Straight Connector 103"/>
              <p:cNvCxnSpPr/>
              <p:nvPr userDrawn="1"/>
            </p:nvCxnSpPr>
            <p:spPr>
              <a:xfrm>
                <a:off x="5575200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/>
              <p:cNvSpPr txBox="1"/>
              <p:nvPr userDrawn="1"/>
            </p:nvSpPr>
            <p:spPr>
              <a:xfrm>
                <a:off x="5035434" y="-501206"/>
                <a:ext cx="1073182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11" name="Straight Connector 110"/>
              <p:cNvCxnSpPr/>
              <p:nvPr userDrawn="1"/>
            </p:nvCxnSpPr>
            <p:spPr>
              <a:xfrm>
                <a:off x="8350233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/>
              <p:cNvSpPr txBox="1"/>
              <p:nvPr userDrawn="1"/>
            </p:nvSpPr>
            <p:spPr>
              <a:xfrm>
                <a:off x="7805705" y="-501206"/>
                <a:ext cx="1071594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LIMIT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</p:grpSp>
      </p:grpSp>
      <p:sp>
        <p:nvSpPr>
          <p:cNvPr id="71" name="Footer Placeholder 70"/>
          <p:cNvSpPr>
            <a:spLocks noGrp="1"/>
          </p:cNvSpPr>
          <p:nvPr>
            <p:ph type="ftr" sz="quarter" idx="3"/>
          </p:nvPr>
        </p:nvSpPr>
        <p:spPr>
          <a:xfrm>
            <a:off x="785813" y="5946775"/>
            <a:ext cx="7554912" cy="377825"/>
          </a:xfrm>
          <a:prstGeom prst="rect">
            <a:avLst/>
          </a:prstGeom>
        </p:spPr>
        <p:txBody>
          <a:bodyPr lIns="496800" tIns="90000">
            <a:noAutofit/>
          </a:bodyPr>
          <a:lstStyle>
            <a:lvl1pPr>
              <a:spcBef>
                <a:spcPct val="20000"/>
              </a:spcBef>
              <a:buFont typeface="Arial" pitchFamily="34" charset="0"/>
              <a:buNone/>
              <a:defRPr lang="en-AU" sz="1250" b="0" dirty="0" err="1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Medioiden</a:t>
            </a:r>
            <a:r>
              <a:rPr/>
              <a:t> </a:t>
            </a:r>
            <a:r>
              <a:t>mielikuvat</a:t>
            </a:r>
            <a:r>
              <a:rPr/>
              <a:t> 2012</a:t>
            </a:r>
          </a:p>
        </p:txBody>
      </p:sp>
      <p:pic>
        <p:nvPicPr>
          <p:cNvPr id="300040" name="Picture 2" descr="\\PSTUDIOTERM\Clients\TNS Global\TNS_002 Templates\4. Design\1. Assets\Logos\TNS_LOGOS\final brand jpgs\TNS_logo_rgb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82575" y="607218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0041" name="Picture 3"/>
          <p:cNvPicPr>
            <a:picLocks noChangeAspect="1" noChangeArrowheads="1"/>
          </p:cNvPicPr>
          <p:nvPr userDrawn="1"/>
        </p:nvPicPr>
        <p:blipFill>
          <a:blip r:embed="rId21"/>
          <a:srcRect/>
          <a:stretch>
            <a:fillRect/>
          </a:stretch>
        </p:blipFill>
        <p:spPr bwMode="auto">
          <a:xfrm>
            <a:off x="7445375" y="6156325"/>
            <a:ext cx="1533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836" r:id="rId1"/>
    <p:sldLayoutId id="2147485837" r:id="rId2"/>
    <p:sldLayoutId id="2147485838" r:id="rId3"/>
    <p:sldLayoutId id="2147485839" r:id="rId4"/>
    <p:sldLayoutId id="2147485840" r:id="rId5"/>
    <p:sldLayoutId id="2147485841" r:id="rId6"/>
    <p:sldLayoutId id="2147485842" r:id="rId7"/>
    <p:sldLayoutId id="2147485843" r:id="rId8"/>
    <p:sldLayoutId id="2147485844" r:id="rId9"/>
    <p:sldLayoutId id="2147485845" r:id="rId10"/>
    <p:sldLayoutId id="2147485846" r:id="rId11"/>
    <p:sldLayoutId id="2147485847" r:id="rId12"/>
    <p:sldLayoutId id="2147485848" r:id="rId13"/>
    <p:sldLayoutId id="2147485849" r:id="rId14"/>
    <p:sldLayoutId id="2147485850" r:id="rId15"/>
    <p:sldLayoutId id="2147485851" r:id="rId16"/>
    <p:sldLayoutId id="2147485852" r:id="rId17"/>
    <p:sldLayoutId id="2147485853" r:id="rId18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charset="0"/>
        <a:defRPr sz="1600" b="1" kern="1200">
          <a:solidFill>
            <a:srgbClr val="262626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252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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508000" indent="-255588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760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1292225" y="6324600"/>
            <a:ext cx="754063" cy="530225"/>
          </a:xfrm>
          <a:prstGeom prst="rect">
            <a:avLst/>
          </a:prstGeom>
          <a:noFill/>
        </p:spPr>
        <p:txBody>
          <a:bodyPr lIns="0" tIns="0" rIns="0" bIns="266400" anchor="b"/>
          <a:lstStyle/>
          <a:p>
            <a:pPr>
              <a:defRPr/>
            </a:pPr>
            <a:r>
              <a:rPr lang="en-AU" sz="750" b="0" dirty="0">
                <a:solidFill>
                  <a:srgbClr val="333333"/>
                </a:solidFill>
                <a:latin typeface="Verdana"/>
              </a:rPr>
              <a:t>©TNS 2012</a:t>
            </a:r>
            <a:endParaRPr lang="en-AU" sz="75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319491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507365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088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50250" y="6324600"/>
            <a:ext cx="504825" cy="2508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 smtClean="0">
                <a:solidFill>
                  <a:srgbClr val="333333"/>
                </a:solidFill>
                <a:latin typeface="+mn-lt"/>
              </a:defRPr>
            </a:lvl1pPr>
          </a:lstStyle>
          <a:p>
            <a:pPr>
              <a:defRPr/>
            </a:pPr>
            <a:fld id="{ED36468B-3DED-47DF-93B9-22513334D7D4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282575" y="5946775"/>
            <a:ext cx="85725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9494" name="Group 6"/>
          <p:cNvGrpSpPr>
            <a:grpSpLocks/>
          </p:cNvGrpSpPr>
          <p:nvPr/>
        </p:nvGrpSpPr>
        <p:grpSpPr bwMode="auto">
          <a:xfrm>
            <a:off x="-1630363" y="-501650"/>
            <a:ext cx="10507663" cy="5638800"/>
            <a:chOff x="-1630680" y="-501206"/>
            <a:chExt cx="10507979" cy="5637807"/>
          </a:xfrm>
        </p:grpSpPr>
        <p:cxnSp>
          <p:nvCxnSpPr>
            <p:cNvPr id="85" name="Straight Connector 84"/>
            <p:cNvCxnSpPr/>
            <p:nvPr userDrawn="1"/>
          </p:nvCxnSpPr>
          <p:spPr>
            <a:xfrm>
              <a:off x="-517809" y="4560440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 userDrawn="1"/>
          </p:nvSpPr>
          <p:spPr>
            <a:xfrm>
              <a:off x="-1630680" y="4490603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X AXIS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87" name="Straight Connector 86"/>
            <p:cNvCxnSpPr/>
            <p:nvPr userDrawn="1"/>
          </p:nvCxnSpPr>
          <p:spPr>
            <a:xfrm>
              <a:off x="-517809" y="5066763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 userDrawn="1"/>
          </p:nvSpPr>
          <p:spPr>
            <a:xfrm>
              <a:off x="-1630680" y="4998513"/>
              <a:ext cx="1071595" cy="138088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LOWER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1" name="Straight Connector 90"/>
            <p:cNvCxnSpPr/>
            <p:nvPr userDrawn="1"/>
          </p:nvCxnSpPr>
          <p:spPr>
            <a:xfrm>
              <a:off x="-517809" y="1284417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 userDrawn="1"/>
          </p:nvSpPr>
          <p:spPr>
            <a:xfrm>
              <a:off x="-1630680" y="1216167"/>
              <a:ext cx="1071595" cy="138089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UPPER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100" name="Straight Connector 99"/>
            <p:cNvCxnSpPr/>
            <p:nvPr userDrawn="1"/>
          </p:nvCxnSpPr>
          <p:spPr>
            <a:xfrm>
              <a:off x="-517809" y="1789154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 userDrawn="1"/>
          </p:nvSpPr>
          <p:spPr>
            <a:xfrm>
              <a:off x="-1630680" y="1719316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CHART TOP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grpSp>
          <p:nvGrpSpPr>
            <p:cNvPr id="319506" name="Group 2"/>
            <p:cNvGrpSpPr>
              <a:grpSpLocks/>
            </p:cNvGrpSpPr>
            <p:nvPr userDrawn="1"/>
          </p:nvGrpSpPr>
          <p:grpSpPr bwMode="auto">
            <a:xfrm>
              <a:off x="755523" y="-501206"/>
              <a:ext cx="8121776" cy="424749"/>
              <a:chOff x="755523" y="-501206"/>
              <a:chExt cx="8121776" cy="424749"/>
            </a:xfrm>
          </p:grpSpPr>
          <p:cxnSp>
            <p:nvCxnSpPr>
              <p:cNvPr id="102" name="Straight Connector 101"/>
              <p:cNvCxnSpPr/>
              <p:nvPr userDrawn="1"/>
            </p:nvCxnSpPr>
            <p:spPr>
              <a:xfrm>
                <a:off x="1293584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 userDrawn="1"/>
            </p:nvSpPr>
            <p:spPr>
              <a:xfrm>
                <a:off x="755405" y="-501206"/>
                <a:ext cx="1071595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04" name="Straight Connector 103"/>
              <p:cNvCxnSpPr/>
              <p:nvPr userDrawn="1"/>
            </p:nvCxnSpPr>
            <p:spPr>
              <a:xfrm>
                <a:off x="5575200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/>
              <p:cNvSpPr txBox="1"/>
              <p:nvPr userDrawn="1"/>
            </p:nvSpPr>
            <p:spPr>
              <a:xfrm>
                <a:off x="5035434" y="-501206"/>
                <a:ext cx="1073182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11" name="Straight Connector 110"/>
              <p:cNvCxnSpPr/>
              <p:nvPr userDrawn="1"/>
            </p:nvCxnSpPr>
            <p:spPr>
              <a:xfrm>
                <a:off x="8350233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/>
              <p:cNvSpPr txBox="1"/>
              <p:nvPr userDrawn="1"/>
            </p:nvSpPr>
            <p:spPr>
              <a:xfrm>
                <a:off x="7805705" y="-501206"/>
                <a:ext cx="1071594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LIMIT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</p:grpSp>
      </p:grpSp>
      <p:sp>
        <p:nvSpPr>
          <p:cNvPr id="71" name="Footer Placeholder 70"/>
          <p:cNvSpPr>
            <a:spLocks noGrp="1"/>
          </p:cNvSpPr>
          <p:nvPr>
            <p:ph type="ftr" sz="quarter" idx="3"/>
          </p:nvPr>
        </p:nvSpPr>
        <p:spPr>
          <a:xfrm>
            <a:off x="785813" y="5946775"/>
            <a:ext cx="7554912" cy="377825"/>
          </a:xfrm>
          <a:prstGeom prst="rect">
            <a:avLst/>
          </a:prstGeom>
        </p:spPr>
        <p:txBody>
          <a:bodyPr lIns="496800" tIns="90000">
            <a:noAutofit/>
          </a:bodyPr>
          <a:lstStyle>
            <a:lvl1pPr>
              <a:spcBef>
                <a:spcPct val="20000"/>
              </a:spcBef>
              <a:buFont typeface="Arial" pitchFamily="34" charset="0"/>
              <a:buNone/>
              <a:defRPr lang="en-AU" sz="1250" b="0" dirty="0" err="1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Medioiden</a:t>
            </a:r>
            <a:r>
              <a:rPr/>
              <a:t> </a:t>
            </a:r>
            <a:r>
              <a:t>mielikuvat</a:t>
            </a:r>
            <a:r>
              <a:rPr/>
              <a:t> 2012</a:t>
            </a:r>
          </a:p>
        </p:txBody>
      </p:sp>
      <p:pic>
        <p:nvPicPr>
          <p:cNvPr id="319496" name="Picture 2" descr="\\PSTUDIOTERM\Clients\TNS Global\TNS_002 Templates\4. Design\1. Assets\Logos\TNS_LOGOS\final brand jpgs\TNS_logo_rgb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82575" y="607218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9497" name="Picture 3"/>
          <p:cNvPicPr>
            <a:picLocks noChangeAspect="1" noChangeArrowheads="1"/>
          </p:cNvPicPr>
          <p:nvPr userDrawn="1"/>
        </p:nvPicPr>
        <p:blipFill>
          <a:blip r:embed="rId21"/>
          <a:srcRect/>
          <a:stretch>
            <a:fillRect/>
          </a:stretch>
        </p:blipFill>
        <p:spPr bwMode="auto">
          <a:xfrm>
            <a:off x="7445375" y="6156325"/>
            <a:ext cx="1533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854" r:id="rId1"/>
    <p:sldLayoutId id="2147485855" r:id="rId2"/>
    <p:sldLayoutId id="2147485856" r:id="rId3"/>
    <p:sldLayoutId id="2147485857" r:id="rId4"/>
    <p:sldLayoutId id="2147485858" r:id="rId5"/>
    <p:sldLayoutId id="2147485859" r:id="rId6"/>
    <p:sldLayoutId id="2147485860" r:id="rId7"/>
    <p:sldLayoutId id="2147485861" r:id="rId8"/>
    <p:sldLayoutId id="2147485862" r:id="rId9"/>
    <p:sldLayoutId id="2147485863" r:id="rId10"/>
    <p:sldLayoutId id="2147485864" r:id="rId11"/>
    <p:sldLayoutId id="2147485865" r:id="rId12"/>
    <p:sldLayoutId id="2147485866" r:id="rId13"/>
    <p:sldLayoutId id="2147485867" r:id="rId14"/>
    <p:sldLayoutId id="2147485868" r:id="rId15"/>
    <p:sldLayoutId id="2147485869" r:id="rId16"/>
    <p:sldLayoutId id="2147485870" r:id="rId17"/>
    <p:sldLayoutId id="2147485871" r:id="rId18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charset="0"/>
        <a:defRPr sz="1600" b="1" kern="1200">
          <a:solidFill>
            <a:srgbClr val="262626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252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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508000" indent="-255588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760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1292225" y="6324600"/>
            <a:ext cx="754063" cy="530225"/>
          </a:xfrm>
          <a:prstGeom prst="rect">
            <a:avLst/>
          </a:prstGeom>
          <a:noFill/>
        </p:spPr>
        <p:txBody>
          <a:bodyPr lIns="0" tIns="0" rIns="0" bIns="266400" anchor="b"/>
          <a:lstStyle/>
          <a:p>
            <a:pPr>
              <a:defRPr/>
            </a:pPr>
            <a:r>
              <a:rPr lang="en-AU" sz="750" b="0" dirty="0">
                <a:solidFill>
                  <a:srgbClr val="333333"/>
                </a:solidFill>
                <a:latin typeface="Verdana"/>
              </a:rPr>
              <a:t>©TNS 2012</a:t>
            </a:r>
            <a:endParaRPr lang="en-AU" sz="75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338947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507365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088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50250" y="6324600"/>
            <a:ext cx="504825" cy="2508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 smtClean="0">
                <a:solidFill>
                  <a:srgbClr val="333333"/>
                </a:solidFill>
                <a:latin typeface="+mn-lt"/>
              </a:defRPr>
            </a:lvl1pPr>
          </a:lstStyle>
          <a:p>
            <a:pPr>
              <a:defRPr/>
            </a:pPr>
            <a:fld id="{0C9A4D0D-606F-4579-82DE-64CCE7F2BD48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282575" y="5946775"/>
            <a:ext cx="85725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8950" name="Group 6"/>
          <p:cNvGrpSpPr>
            <a:grpSpLocks/>
          </p:cNvGrpSpPr>
          <p:nvPr/>
        </p:nvGrpSpPr>
        <p:grpSpPr bwMode="auto">
          <a:xfrm>
            <a:off x="-1630363" y="-501650"/>
            <a:ext cx="10507663" cy="5638800"/>
            <a:chOff x="-1630680" y="-501206"/>
            <a:chExt cx="10507979" cy="5637807"/>
          </a:xfrm>
        </p:grpSpPr>
        <p:cxnSp>
          <p:nvCxnSpPr>
            <p:cNvPr id="85" name="Straight Connector 84"/>
            <p:cNvCxnSpPr/>
            <p:nvPr userDrawn="1"/>
          </p:nvCxnSpPr>
          <p:spPr>
            <a:xfrm>
              <a:off x="-517809" y="4560440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 userDrawn="1"/>
          </p:nvSpPr>
          <p:spPr>
            <a:xfrm>
              <a:off x="-1630680" y="4490603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X AXIS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87" name="Straight Connector 86"/>
            <p:cNvCxnSpPr/>
            <p:nvPr userDrawn="1"/>
          </p:nvCxnSpPr>
          <p:spPr>
            <a:xfrm>
              <a:off x="-517809" y="5066763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 userDrawn="1"/>
          </p:nvSpPr>
          <p:spPr>
            <a:xfrm>
              <a:off x="-1630680" y="4998513"/>
              <a:ext cx="1071595" cy="138088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LOWER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1" name="Straight Connector 90"/>
            <p:cNvCxnSpPr/>
            <p:nvPr userDrawn="1"/>
          </p:nvCxnSpPr>
          <p:spPr>
            <a:xfrm>
              <a:off x="-517809" y="1284417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 userDrawn="1"/>
          </p:nvSpPr>
          <p:spPr>
            <a:xfrm>
              <a:off x="-1630680" y="1216167"/>
              <a:ext cx="1071595" cy="138089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UPPER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100" name="Straight Connector 99"/>
            <p:cNvCxnSpPr/>
            <p:nvPr userDrawn="1"/>
          </p:nvCxnSpPr>
          <p:spPr>
            <a:xfrm>
              <a:off x="-517809" y="1789154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 userDrawn="1"/>
          </p:nvSpPr>
          <p:spPr>
            <a:xfrm>
              <a:off x="-1630680" y="1719316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CHART TOP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grpSp>
          <p:nvGrpSpPr>
            <p:cNvPr id="338962" name="Group 2"/>
            <p:cNvGrpSpPr>
              <a:grpSpLocks/>
            </p:cNvGrpSpPr>
            <p:nvPr userDrawn="1"/>
          </p:nvGrpSpPr>
          <p:grpSpPr bwMode="auto">
            <a:xfrm>
              <a:off x="755523" y="-501206"/>
              <a:ext cx="8121776" cy="424749"/>
              <a:chOff x="755523" y="-501206"/>
              <a:chExt cx="8121776" cy="424749"/>
            </a:xfrm>
          </p:grpSpPr>
          <p:cxnSp>
            <p:nvCxnSpPr>
              <p:cNvPr id="102" name="Straight Connector 101"/>
              <p:cNvCxnSpPr/>
              <p:nvPr userDrawn="1"/>
            </p:nvCxnSpPr>
            <p:spPr>
              <a:xfrm>
                <a:off x="1293584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 userDrawn="1"/>
            </p:nvSpPr>
            <p:spPr>
              <a:xfrm>
                <a:off x="755405" y="-501206"/>
                <a:ext cx="1071595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04" name="Straight Connector 103"/>
              <p:cNvCxnSpPr/>
              <p:nvPr userDrawn="1"/>
            </p:nvCxnSpPr>
            <p:spPr>
              <a:xfrm>
                <a:off x="5575200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/>
              <p:cNvSpPr txBox="1"/>
              <p:nvPr userDrawn="1"/>
            </p:nvSpPr>
            <p:spPr>
              <a:xfrm>
                <a:off x="5035434" y="-501206"/>
                <a:ext cx="1073182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11" name="Straight Connector 110"/>
              <p:cNvCxnSpPr/>
              <p:nvPr userDrawn="1"/>
            </p:nvCxnSpPr>
            <p:spPr>
              <a:xfrm>
                <a:off x="8350233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/>
              <p:cNvSpPr txBox="1"/>
              <p:nvPr userDrawn="1"/>
            </p:nvSpPr>
            <p:spPr>
              <a:xfrm>
                <a:off x="7805705" y="-501206"/>
                <a:ext cx="1071594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LIMIT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</p:grpSp>
      </p:grpSp>
      <p:sp>
        <p:nvSpPr>
          <p:cNvPr id="71" name="Footer Placeholder 70"/>
          <p:cNvSpPr>
            <a:spLocks noGrp="1"/>
          </p:cNvSpPr>
          <p:nvPr>
            <p:ph type="ftr" sz="quarter" idx="3"/>
          </p:nvPr>
        </p:nvSpPr>
        <p:spPr>
          <a:xfrm>
            <a:off x="785813" y="5946775"/>
            <a:ext cx="7554912" cy="377825"/>
          </a:xfrm>
          <a:prstGeom prst="rect">
            <a:avLst/>
          </a:prstGeom>
        </p:spPr>
        <p:txBody>
          <a:bodyPr lIns="496800" tIns="90000">
            <a:noAutofit/>
          </a:bodyPr>
          <a:lstStyle>
            <a:lvl1pPr>
              <a:spcBef>
                <a:spcPct val="20000"/>
              </a:spcBef>
              <a:buFont typeface="Arial" pitchFamily="34" charset="0"/>
              <a:buNone/>
              <a:defRPr lang="en-AU" sz="1250" b="0" dirty="0" err="1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Medioiden</a:t>
            </a:r>
            <a:r>
              <a:rPr/>
              <a:t> </a:t>
            </a:r>
            <a:r>
              <a:t>mielikuvat</a:t>
            </a:r>
            <a:r>
              <a:rPr/>
              <a:t> 2012</a:t>
            </a:r>
          </a:p>
        </p:txBody>
      </p:sp>
      <p:pic>
        <p:nvPicPr>
          <p:cNvPr id="338952" name="Picture 2" descr="\\PSTUDIOTERM\Clients\TNS Global\TNS_002 Templates\4. Design\1. Assets\Logos\TNS_LOGOS\final brand jpgs\TNS_logo_rgb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82575" y="607218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53" name="Picture 3"/>
          <p:cNvPicPr>
            <a:picLocks noChangeAspect="1" noChangeArrowheads="1"/>
          </p:cNvPicPr>
          <p:nvPr userDrawn="1"/>
        </p:nvPicPr>
        <p:blipFill>
          <a:blip r:embed="rId21"/>
          <a:srcRect/>
          <a:stretch>
            <a:fillRect/>
          </a:stretch>
        </p:blipFill>
        <p:spPr bwMode="auto">
          <a:xfrm>
            <a:off x="7445375" y="6156325"/>
            <a:ext cx="1533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872" r:id="rId1"/>
    <p:sldLayoutId id="2147485873" r:id="rId2"/>
    <p:sldLayoutId id="2147485874" r:id="rId3"/>
    <p:sldLayoutId id="2147485875" r:id="rId4"/>
    <p:sldLayoutId id="2147485876" r:id="rId5"/>
    <p:sldLayoutId id="2147485877" r:id="rId6"/>
    <p:sldLayoutId id="2147485878" r:id="rId7"/>
    <p:sldLayoutId id="2147485879" r:id="rId8"/>
    <p:sldLayoutId id="2147485880" r:id="rId9"/>
    <p:sldLayoutId id="2147485881" r:id="rId10"/>
    <p:sldLayoutId id="2147485882" r:id="rId11"/>
    <p:sldLayoutId id="2147485883" r:id="rId12"/>
    <p:sldLayoutId id="2147485884" r:id="rId13"/>
    <p:sldLayoutId id="2147485885" r:id="rId14"/>
    <p:sldLayoutId id="2147485886" r:id="rId15"/>
    <p:sldLayoutId id="2147485887" r:id="rId16"/>
    <p:sldLayoutId id="2147485888" r:id="rId17"/>
    <p:sldLayoutId id="2147485889" r:id="rId18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charset="0"/>
        <a:defRPr sz="1600" b="1" kern="1200">
          <a:solidFill>
            <a:srgbClr val="262626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252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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508000" indent="-255588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760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1292225" y="6324600"/>
            <a:ext cx="754063" cy="530225"/>
          </a:xfrm>
          <a:prstGeom prst="rect">
            <a:avLst/>
          </a:prstGeom>
          <a:noFill/>
        </p:spPr>
        <p:txBody>
          <a:bodyPr lIns="0" tIns="0" rIns="0" bIns="266400" anchor="b"/>
          <a:lstStyle/>
          <a:p>
            <a:pPr>
              <a:defRPr/>
            </a:pPr>
            <a:r>
              <a:rPr lang="en-AU" sz="750" b="0" dirty="0">
                <a:solidFill>
                  <a:srgbClr val="333333"/>
                </a:solidFill>
                <a:latin typeface="+mn-lt"/>
              </a:rPr>
              <a:t>©TNS 2012</a:t>
            </a:r>
            <a:endParaRPr lang="en-AU" sz="750" b="0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21507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55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088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2150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1031875"/>
            <a:ext cx="9145588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124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50250" y="6324600"/>
            <a:ext cx="504825" cy="2508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 smtClean="0">
                <a:solidFill>
                  <a:srgbClr val="333333"/>
                </a:solidFill>
                <a:latin typeface="+mn-lt"/>
              </a:defRPr>
            </a:lvl1pPr>
          </a:lstStyle>
          <a:p>
            <a:pPr>
              <a:defRPr/>
            </a:pPr>
            <a:fld id="{59AAD842-BE86-429B-9502-559A529086DB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89" name="Rectangle 88"/>
          <p:cNvSpPr/>
          <p:nvPr/>
        </p:nvSpPr>
        <p:spPr>
          <a:xfrm>
            <a:off x="285750" y="5065713"/>
            <a:ext cx="8569325" cy="881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anchor="ctr"/>
          <a:lstStyle/>
          <a:p>
            <a:pPr algn="ctr">
              <a:defRPr/>
            </a:pPr>
            <a:endParaRPr lang="en-AU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282575" y="5946775"/>
            <a:ext cx="85725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512" name="Group 89"/>
          <p:cNvGrpSpPr>
            <a:grpSpLocks/>
          </p:cNvGrpSpPr>
          <p:nvPr/>
        </p:nvGrpSpPr>
        <p:grpSpPr bwMode="auto">
          <a:xfrm>
            <a:off x="-1630363" y="-501650"/>
            <a:ext cx="10507663" cy="5638800"/>
            <a:chOff x="-1630680" y="-501206"/>
            <a:chExt cx="10507979" cy="5637807"/>
          </a:xfrm>
        </p:grpSpPr>
        <p:cxnSp>
          <p:nvCxnSpPr>
            <p:cNvPr id="93" name="Straight Connector 92"/>
            <p:cNvCxnSpPr/>
            <p:nvPr userDrawn="1"/>
          </p:nvCxnSpPr>
          <p:spPr>
            <a:xfrm>
              <a:off x="-517809" y="4560440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 userDrawn="1"/>
          </p:nvSpPr>
          <p:spPr>
            <a:xfrm>
              <a:off x="-1630680" y="4490603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AU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X AXIS</a:t>
              </a:r>
              <a:endParaRPr lang="en-A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cxnSp>
          <p:nvCxnSpPr>
            <p:cNvPr id="95" name="Straight Connector 94"/>
            <p:cNvCxnSpPr/>
            <p:nvPr userDrawn="1"/>
          </p:nvCxnSpPr>
          <p:spPr>
            <a:xfrm>
              <a:off x="-517809" y="5066763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 userDrawn="1"/>
          </p:nvSpPr>
          <p:spPr>
            <a:xfrm>
              <a:off x="-1630680" y="4998513"/>
              <a:ext cx="1071595" cy="138088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AU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LOWER LIMIT</a:t>
              </a:r>
              <a:endParaRPr lang="en-A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cxnSp>
          <p:nvCxnSpPr>
            <p:cNvPr id="97" name="Straight Connector 96"/>
            <p:cNvCxnSpPr/>
            <p:nvPr userDrawn="1"/>
          </p:nvCxnSpPr>
          <p:spPr>
            <a:xfrm>
              <a:off x="-517809" y="1284417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 userDrawn="1"/>
          </p:nvSpPr>
          <p:spPr>
            <a:xfrm>
              <a:off x="-1630680" y="1216167"/>
              <a:ext cx="1071595" cy="138089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AU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UPPER LIMIT</a:t>
              </a:r>
              <a:endParaRPr lang="en-A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cxnSp>
          <p:nvCxnSpPr>
            <p:cNvPr id="99" name="Straight Connector 98"/>
            <p:cNvCxnSpPr/>
            <p:nvPr userDrawn="1"/>
          </p:nvCxnSpPr>
          <p:spPr>
            <a:xfrm>
              <a:off x="-517809" y="1789154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/>
            <p:cNvSpPr txBox="1"/>
            <p:nvPr userDrawn="1"/>
          </p:nvSpPr>
          <p:spPr>
            <a:xfrm>
              <a:off x="-1630680" y="1719316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AU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CHART TOP</a:t>
              </a:r>
              <a:endParaRPr lang="en-A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grpSp>
          <p:nvGrpSpPr>
            <p:cNvPr id="21524" name="Group 105"/>
            <p:cNvGrpSpPr>
              <a:grpSpLocks/>
            </p:cNvGrpSpPr>
            <p:nvPr userDrawn="1"/>
          </p:nvGrpSpPr>
          <p:grpSpPr bwMode="auto">
            <a:xfrm>
              <a:off x="755523" y="-501206"/>
              <a:ext cx="8121776" cy="424749"/>
              <a:chOff x="755523" y="-501206"/>
              <a:chExt cx="8121776" cy="424749"/>
            </a:xfrm>
          </p:grpSpPr>
          <p:cxnSp>
            <p:nvCxnSpPr>
              <p:cNvPr id="107" name="Straight Connector 106"/>
              <p:cNvCxnSpPr/>
              <p:nvPr userDrawn="1"/>
            </p:nvCxnSpPr>
            <p:spPr>
              <a:xfrm>
                <a:off x="1293584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TextBox 107"/>
              <p:cNvSpPr txBox="1"/>
              <p:nvPr userDrawn="1"/>
            </p:nvSpPr>
            <p:spPr>
              <a:xfrm>
                <a:off x="755405" y="-501206"/>
                <a:ext cx="1071595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/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/>
                  <a:t>Y AXIS</a:t>
                </a:r>
                <a:endParaRPr lang="en-AU" dirty="0"/>
              </a:p>
            </p:txBody>
          </p:sp>
          <p:cxnSp>
            <p:nvCxnSpPr>
              <p:cNvPr id="109" name="Straight Connector 108"/>
              <p:cNvCxnSpPr/>
              <p:nvPr userDrawn="1"/>
            </p:nvCxnSpPr>
            <p:spPr>
              <a:xfrm>
                <a:off x="5575200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TextBox 112"/>
              <p:cNvSpPr txBox="1"/>
              <p:nvPr userDrawn="1"/>
            </p:nvSpPr>
            <p:spPr>
              <a:xfrm>
                <a:off x="5035434" y="-501206"/>
                <a:ext cx="1073182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/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/>
                  <a:t>Y AXIS</a:t>
                </a:r>
                <a:endParaRPr lang="en-AU" dirty="0"/>
              </a:p>
            </p:txBody>
          </p:sp>
          <p:cxnSp>
            <p:nvCxnSpPr>
              <p:cNvPr id="114" name="Straight Connector 113"/>
              <p:cNvCxnSpPr/>
              <p:nvPr userDrawn="1"/>
            </p:nvCxnSpPr>
            <p:spPr>
              <a:xfrm>
                <a:off x="8350233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TextBox 114"/>
              <p:cNvSpPr txBox="1"/>
              <p:nvPr userDrawn="1"/>
            </p:nvSpPr>
            <p:spPr>
              <a:xfrm>
                <a:off x="7805705" y="-501206"/>
                <a:ext cx="1071594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/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/>
                  <a:t>LIMIT</a:t>
                </a:r>
                <a:endParaRPr lang="en-AU" dirty="0"/>
              </a:p>
            </p:txBody>
          </p:sp>
        </p:grpSp>
      </p:grpSp>
      <p:sp>
        <p:nvSpPr>
          <p:cNvPr id="116" name="Footer Placeholder 70"/>
          <p:cNvSpPr>
            <a:spLocks noGrp="1"/>
          </p:cNvSpPr>
          <p:nvPr>
            <p:ph type="ftr" sz="quarter" idx="3"/>
          </p:nvPr>
        </p:nvSpPr>
        <p:spPr>
          <a:xfrm>
            <a:off x="785813" y="5946775"/>
            <a:ext cx="7554912" cy="377825"/>
          </a:xfrm>
          <a:prstGeom prst="rect">
            <a:avLst/>
          </a:prstGeom>
        </p:spPr>
        <p:txBody>
          <a:bodyPr lIns="496800" tIns="90000">
            <a:noAutofit/>
          </a:bodyPr>
          <a:lstStyle>
            <a:lvl1pPr>
              <a:spcBef>
                <a:spcPct val="20000"/>
              </a:spcBef>
              <a:buFont typeface="Arial" pitchFamily="34" charset="0"/>
              <a:buNone/>
              <a:defRPr lang="en-AU" sz="1250" b="0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Medioiden mielikuvat 2012</a:t>
            </a:r>
            <a:endParaRPr dirty="0"/>
          </a:p>
        </p:txBody>
      </p:sp>
      <p:pic>
        <p:nvPicPr>
          <p:cNvPr id="21514" name="Picture 2" descr="\\PSTUDIOTERM\Clients\TNS Global\TNS_002 Templates\4. Design\1. Assets\Logos\TNS_LOGOS\final brand jpgs\TNS_logo_rgb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2575" y="607218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3"/>
          <p:cNvPicPr>
            <a:picLocks noChangeAspect="1" noChangeArrowheads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7445375" y="6156325"/>
            <a:ext cx="1533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33" r:id="rId1"/>
    <p:sldLayoutId id="2147485532" r:id="rId2"/>
    <p:sldLayoutId id="2147485531" r:id="rId3"/>
    <p:sldLayoutId id="2147485530" r:id="rId4"/>
    <p:sldLayoutId id="2147485529" r:id="rId5"/>
    <p:sldLayoutId id="2147485528" r:id="rId6"/>
    <p:sldLayoutId id="2147485527" r:id="rId7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charset="0"/>
        <a:defRPr sz="1600" b="1" kern="1200">
          <a:solidFill>
            <a:srgbClr val="333333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333333"/>
          </a:solidFill>
          <a:latin typeface="+mn-lt"/>
          <a:ea typeface="+mn-ea"/>
          <a:cs typeface="+mn-cs"/>
        </a:defRPr>
      </a:lvl2pPr>
      <a:lvl3pPr marL="252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"/>
        <a:defRPr sz="1600" kern="1200">
          <a:solidFill>
            <a:srgbClr val="333333"/>
          </a:solidFill>
          <a:latin typeface="+mn-lt"/>
          <a:ea typeface="+mn-ea"/>
          <a:cs typeface="+mn-cs"/>
        </a:defRPr>
      </a:lvl3pPr>
      <a:lvl4pPr marL="508000" indent="-255588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333333"/>
          </a:solidFill>
          <a:latin typeface="+mn-lt"/>
          <a:ea typeface="+mn-ea"/>
          <a:cs typeface="+mn-cs"/>
        </a:defRPr>
      </a:lvl4pPr>
      <a:lvl5pPr marL="760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1292225" y="6324600"/>
            <a:ext cx="754063" cy="530225"/>
          </a:xfrm>
          <a:prstGeom prst="rect">
            <a:avLst/>
          </a:prstGeom>
          <a:noFill/>
        </p:spPr>
        <p:txBody>
          <a:bodyPr lIns="0" tIns="0" rIns="0" bIns="266400" anchor="b"/>
          <a:lstStyle/>
          <a:p>
            <a:pPr>
              <a:defRPr/>
            </a:pPr>
            <a:r>
              <a:rPr lang="en-AU" sz="750" b="0" dirty="0">
                <a:solidFill>
                  <a:srgbClr val="333333"/>
                </a:solidFill>
                <a:latin typeface="Verdana"/>
              </a:rPr>
              <a:t>©TNS 2012</a:t>
            </a:r>
            <a:endParaRPr lang="en-AU" sz="75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358403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55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088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35840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1031875"/>
            <a:ext cx="9145588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124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50250" y="6324600"/>
            <a:ext cx="504825" cy="2508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 smtClean="0">
                <a:solidFill>
                  <a:srgbClr val="333333"/>
                </a:solidFill>
                <a:latin typeface="+mn-lt"/>
              </a:defRPr>
            </a:lvl1pPr>
          </a:lstStyle>
          <a:p>
            <a:pPr>
              <a:defRPr/>
            </a:pPr>
            <a:fld id="{4BAD243E-691B-43F1-84BB-672B5ADA1C68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282575" y="5946775"/>
            <a:ext cx="85725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8407" name="Group 88"/>
          <p:cNvGrpSpPr>
            <a:grpSpLocks/>
          </p:cNvGrpSpPr>
          <p:nvPr/>
        </p:nvGrpSpPr>
        <p:grpSpPr bwMode="auto">
          <a:xfrm>
            <a:off x="-1630363" y="-501650"/>
            <a:ext cx="10507663" cy="5638800"/>
            <a:chOff x="-1630680" y="-501206"/>
            <a:chExt cx="10507979" cy="5637807"/>
          </a:xfrm>
        </p:grpSpPr>
        <p:cxnSp>
          <p:nvCxnSpPr>
            <p:cNvPr id="90" name="Straight Connector 89"/>
            <p:cNvCxnSpPr/>
            <p:nvPr userDrawn="1"/>
          </p:nvCxnSpPr>
          <p:spPr>
            <a:xfrm>
              <a:off x="-517809" y="4560440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 userDrawn="1"/>
          </p:nvSpPr>
          <p:spPr>
            <a:xfrm>
              <a:off x="-1630680" y="4490603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X AXIS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4" name="Straight Connector 93"/>
            <p:cNvCxnSpPr/>
            <p:nvPr userDrawn="1"/>
          </p:nvCxnSpPr>
          <p:spPr>
            <a:xfrm>
              <a:off x="-517809" y="5066763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 userDrawn="1"/>
          </p:nvSpPr>
          <p:spPr>
            <a:xfrm>
              <a:off x="-1630680" y="4998513"/>
              <a:ext cx="1071595" cy="138088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LOWER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6" name="Straight Connector 95"/>
            <p:cNvCxnSpPr/>
            <p:nvPr userDrawn="1"/>
          </p:nvCxnSpPr>
          <p:spPr>
            <a:xfrm>
              <a:off x="-517809" y="1284417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 userDrawn="1"/>
          </p:nvSpPr>
          <p:spPr>
            <a:xfrm>
              <a:off x="-1630680" y="1216167"/>
              <a:ext cx="1071595" cy="138089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UPPER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8" name="Straight Connector 97"/>
            <p:cNvCxnSpPr/>
            <p:nvPr userDrawn="1"/>
          </p:nvCxnSpPr>
          <p:spPr>
            <a:xfrm>
              <a:off x="-517809" y="1789154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 userDrawn="1"/>
          </p:nvSpPr>
          <p:spPr>
            <a:xfrm>
              <a:off x="-1630680" y="1719316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CHART TOP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grpSp>
          <p:nvGrpSpPr>
            <p:cNvPr id="358419" name="Group 104"/>
            <p:cNvGrpSpPr>
              <a:grpSpLocks/>
            </p:cNvGrpSpPr>
            <p:nvPr userDrawn="1"/>
          </p:nvGrpSpPr>
          <p:grpSpPr bwMode="auto">
            <a:xfrm>
              <a:off x="755523" y="-501206"/>
              <a:ext cx="8121776" cy="424749"/>
              <a:chOff x="755523" y="-501206"/>
              <a:chExt cx="8121776" cy="424749"/>
            </a:xfrm>
          </p:grpSpPr>
          <p:cxnSp>
            <p:nvCxnSpPr>
              <p:cNvPr id="106" name="Straight Connector 105"/>
              <p:cNvCxnSpPr/>
              <p:nvPr userDrawn="1"/>
            </p:nvCxnSpPr>
            <p:spPr>
              <a:xfrm>
                <a:off x="1293584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Box 106"/>
              <p:cNvSpPr txBox="1"/>
              <p:nvPr userDrawn="1"/>
            </p:nvSpPr>
            <p:spPr>
              <a:xfrm>
                <a:off x="755405" y="-501206"/>
                <a:ext cx="1071595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/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08" name="Straight Connector 107"/>
              <p:cNvCxnSpPr/>
              <p:nvPr userDrawn="1"/>
            </p:nvCxnSpPr>
            <p:spPr>
              <a:xfrm>
                <a:off x="5575200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TextBox 108"/>
              <p:cNvSpPr txBox="1"/>
              <p:nvPr userDrawn="1"/>
            </p:nvSpPr>
            <p:spPr>
              <a:xfrm>
                <a:off x="5035434" y="-501206"/>
                <a:ext cx="1073182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/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13" name="Straight Connector 112"/>
              <p:cNvCxnSpPr/>
              <p:nvPr userDrawn="1"/>
            </p:nvCxnSpPr>
            <p:spPr>
              <a:xfrm>
                <a:off x="8350233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TextBox 113"/>
              <p:cNvSpPr txBox="1"/>
              <p:nvPr userDrawn="1"/>
            </p:nvSpPr>
            <p:spPr>
              <a:xfrm>
                <a:off x="7805705" y="-501206"/>
                <a:ext cx="1071594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/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LIMIT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</p:grpSp>
      </p:grpSp>
      <p:sp>
        <p:nvSpPr>
          <p:cNvPr id="115" name="Footer Placeholder 70"/>
          <p:cNvSpPr>
            <a:spLocks noGrp="1"/>
          </p:cNvSpPr>
          <p:nvPr>
            <p:ph type="ftr" sz="quarter" idx="3"/>
          </p:nvPr>
        </p:nvSpPr>
        <p:spPr>
          <a:xfrm>
            <a:off x="785813" y="5946775"/>
            <a:ext cx="7554912" cy="377825"/>
          </a:xfrm>
          <a:prstGeom prst="rect">
            <a:avLst/>
          </a:prstGeom>
        </p:spPr>
        <p:txBody>
          <a:bodyPr lIns="496800" tIns="90000">
            <a:noAutofit/>
          </a:bodyPr>
          <a:lstStyle>
            <a:lvl1pPr>
              <a:spcBef>
                <a:spcPct val="20000"/>
              </a:spcBef>
              <a:buFont typeface="Arial" pitchFamily="34" charset="0"/>
              <a:buNone/>
              <a:defRPr lang="en-AU" sz="1250" b="0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Medioiden mielikuvat 2012</a:t>
            </a:r>
            <a:endParaRPr dirty="0"/>
          </a:p>
        </p:txBody>
      </p:sp>
      <p:pic>
        <p:nvPicPr>
          <p:cNvPr id="358409" name="Picture 2" descr="\\PSTUDIOTERM\Clients\TNS Global\TNS_002 Templates\4. Design\1. Assets\Logos\TNS_LOGOS\final brand jpgs\TNS_logo_rgb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2575" y="607218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10" name="Picture 3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7445375" y="6156325"/>
            <a:ext cx="1533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72" r:id="rId1"/>
    <p:sldLayoutId id="2147485571" r:id="rId2"/>
    <p:sldLayoutId id="2147485570" r:id="rId3"/>
    <p:sldLayoutId id="2147485569" r:id="rId4"/>
    <p:sldLayoutId id="2147485568" r:id="rId5"/>
    <p:sldLayoutId id="2147485567" r:id="rId6"/>
    <p:sldLayoutId id="2147485566" r:id="rId7"/>
    <p:sldLayoutId id="2147485890" r:id="rId8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charset="0"/>
        <a:defRPr sz="1600" b="1" kern="1200">
          <a:solidFill>
            <a:srgbClr val="333333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333333"/>
          </a:solidFill>
          <a:latin typeface="+mn-lt"/>
          <a:ea typeface="+mn-ea"/>
          <a:cs typeface="+mn-cs"/>
        </a:defRPr>
      </a:lvl2pPr>
      <a:lvl3pPr marL="252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"/>
        <a:defRPr sz="1600" kern="1200">
          <a:solidFill>
            <a:srgbClr val="333333"/>
          </a:solidFill>
          <a:latin typeface="+mn-lt"/>
          <a:ea typeface="+mn-ea"/>
          <a:cs typeface="+mn-cs"/>
        </a:defRPr>
      </a:lvl3pPr>
      <a:lvl4pPr marL="508000" indent="-255588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333333"/>
          </a:solidFill>
          <a:latin typeface="+mn-lt"/>
          <a:ea typeface="+mn-ea"/>
          <a:cs typeface="+mn-cs"/>
        </a:defRPr>
      </a:lvl4pPr>
      <a:lvl5pPr marL="760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1292225" y="6324600"/>
            <a:ext cx="754063" cy="530225"/>
          </a:xfrm>
          <a:prstGeom prst="rect">
            <a:avLst/>
          </a:prstGeom>
          <a:noFill/>
        </p:spPr>
        <p:txBody>
          <a:bodyPr lIns="0" tIns="0" rIns="0" bIns="266400" anchor="b"/>
          <a:lstStyle/>
          <a:p>
            <a:pPr>
              <a:defRPr/>
            </a:pPr>
            <a:r>
              <a:rPr lang="en-AU" sz="750" b="0" dirty="0">
                <a:solidFill>
                  <a:srgbClr val="333333"/>
                </a:solidFill>
                <a:latin typeface="Verdana"/>
              </a:rPr>
              <a:t>©TNS 2012</a:t>
            </a:r>
            <a:endParaRPr lang="en-AU" sz="75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367619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55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088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3676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1031875"/>
            <a:ext cx="9145588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124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50250" y="6324600"/>
            <a:ext cx="504825" cy="2508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 smtClean="0">
                <a:solidFill>
                  <a:srgbClr val="333333"/>
                </a:solidFill>
                <a:latin typeface="+mn-lt"/>
              </a:defRPr>
            </a:lvl1pPr>
          </a:lstStyle>
          <a:p>
            <a:pPr>
              <a:defRPr/>
            </a:pPr>
            <a:fld id="{19C1CA43-F6FC-4A95-B0FC-88ED991C4A5C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282575" y="5946775"/>
            <a:ext cx="85725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7623" name="Group 88"/>
          <p:cNvGrpSpPr>
            <a:grpSpLocks/>
          </p:cNvGrpSpPr>
          <p:nvPr/>
        </p:nvGrpSpPr>
        <p:grpSpPr bwMode="auto">
          <a:xfrm>
            <a:off x="-1630363" y="-501650"/>
            <a:ext cx="10507663" cy="5638800"/>
            <a:chOff x="-1630680" y="-501206"/>
            <a:chExt cx="10507979" cy="5637807"/>
          </a:xfrm>
        </p:grpSpPr>
        <p:cxnSp>
          <p:nvCxnSpPr>
            <p:cNvPr id="90" name="Straight Connector 89"/>
            <p:cNvCxnSpPr/>
            <p:nvPr userDrawn="1"/>
          </p:nvCxnSpPr>
          <p:spPr>
            <a:xfrm>
              <a:off x="-517809" y="4560440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 userDrawn="1"/>
          </p:nvSpPr>
          <p:spPr>
            <a:xfrm>
              <a:off x="-1630680" y="4490603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X AXIS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4" name="Straight Connector 93"/>
            <p:cNvCxnSpPr/>
            <p:nvPr userDrawn="1"/>
          </p:nvCxnSpPr>
          <p:spPr>
            <a:xfrm>
              <a:off x="-517809" y="5066763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 userDrawn="1"/>
          </p:nvSpPr>
          <p:spPr>
            <a:xfrm>
              <a:off x="-1630680" y="4998513"/>
              <a:ext cx="1071595" cy="138088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LOWER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6" name="Straight Connector 95"/>
            <p:cNvCxnSpPr/>
            <p:nvPr userDrawn="1"/>
          </p:nvCxnSpPr>
          <p:spPr>
            <a:xfrm>
              <a:off x="-517809" y="1284417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 userDrawn="1"/>
          </p:nvSpPr>
          <p:spPr>
            <a:xfrm>
              <a:off x="-1630680" y="1216167"/>
              <a:ext cx="1071595" cy="138089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UPPER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8" name="Straight Connector 97"/>
            <p:cNvCxnSpPr/>
            <p:nvPr userDrawn="1"/>
          </p:nvCxnSpPr>
          <p:spPr>
            <a:xfrm>
              <a:off x="-517809" y="1789154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 userDrawn="1"/>
          </p:nvSpPr>
          <p:spPr>
            <a:xfrm>
              <a:off x="-1630680" y="1719316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CHART TOP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grpSp>
          <p:nvGrpSpPr>
            <p:cNvPr id="367635" name="Group 104"/>
            <p:cNvGrpSpPr>
              <a:grpSpLocks/>
            </p:cNvGrpSpPr>
            <p:nvPr userDrawn="1"/>
          </p:nvGrpSpPr>
          <p:grpSpPr bwMode="auto">
            <a:xfrm>
              <a:off x="755523" y="-501206"/>
              <a:ext cx="8121776" cy="424749"/>
              <a:chOff x="755523" y="-501206"/>
              <a:chExt cx="8121776" cy="424749"/>
            </a:xfrm>
          </p:grpSpPr>
          <p:cxnSp>
            <p:nvCxnSpPr>
              <p:cNvPr id="106" name="Straight Connector 105"/>
              <p:cNvCxnSpPr/>
              <p:nvPr userDrawn="1"/>
            </p:nvCxnSpPr>
            <p:spPr>
              <a:xfrm>
                <a:off x="1293584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Box 106"/>
              <p:cNvSpPr txBox="1"/>
              <p:nvPr userDrawn="1"/>
            </p:nvSpPr>
            <p:spPr>
              <a:xfrm>
                <a:off x="755405" y="-501206"/>
                <a:ext cx="1071595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/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08" name="Straight Connector 107"/>
              <p:cNvCxnSpPr/>
              <p:nvPr userDrawn="1"/>
            </p:nvCxnSpPr>
            <p:spPr>
              <a:xfrm>
                <a:off x="5575200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TextBox 108"/>
              <p:cNvSpPr txBox="1"/>
              <p:nvPr userDrawn="1"/>
            </p:nvSpPr>
            <p:spPr>
              <a:xfrm>
                <a:off x="5035434" y="-501206"/>
                <a:ext cx="1073182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/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13" name="Straight Connector 112"/>
              <p:cNvCxnSpPr/>
              <p:nvPr userDrawn="1"/>
            </p:nvCxnSpPr>
            <p:spPr>
              <a:xfrm>
                <a:off x="8350233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TextBox 113"/>
              <p:cNvSpPr txBox="1"/>
              <p:nvPr userDrawn="1"/>
            </p:nvSpPr>
            <p:spPr>
              <a:xfrm>
                <a:off x="7805705" y="-501206"/>
                <a:ext cx="1071594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/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LIMIT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</p:grpSp>
      </p:grpSp>
      <p:sp>
        <p:nvSpPr>
          <p:cNvPr id="115" name="Footer Placeholder 70"/>
          <p:cNvSpPr>
            <a:spLocks noGrp="1"/>
          </p:cNvSpPr>
          <p:nvPr>
            <p:ph type="ftr" sz="quarter" idx="3"/>
          </p:nvPr>
        </p:nvSpPr>
        <p:spPr>
          <a:xfrm>
            <a:off x="785813" y="5946775"/>
            <a:ext cx="7554912" cy="377825"/>
          </a:xfrm>
          <a:prstGeom prst="rect">
            <a:avLst/>
          </a:prstGeom>
        </p:spPr>
        <p:txBody>
          <a:bodyPr lIns="496800" tIns="90000">
            <a:noAutofit/>
          </a:bodyPr>
          <a:lstStyle>
            <a:lvl1pPr>
              <a:spcBef>
                <a:spcPct val="20000"/>
              </a:spcBef>
              <a:buFont typeface="Arial" pitchFamily="34" charset="0"/>
              <a:buNone/>
              <a:defRPr lang="en-AU" sz="1250" b="0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Medioiden mielikuvat 2012</a:t>
            </a:r>
            <a:endParaRPr dirty="0"/>
          </a:p>
        </p:txBody>
      </p:sp>
      <p:pic>
        <p:nvPicPr>
          <p:cNvPr id="367625" name="Picture 2" descr="\\PSTUDIOTERM\Clients\TNS Global\TNS_002 Templates\4. Design\1. Assets\Logos\TNS_LOGOS\final brand jpgs\TNS_logo_rgb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2575" y="607218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7626" name="Picture 3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7445375" y="6156325"/>
            <a:ext cx="1533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79" r:id="rId1"/>
    <p:sldLayoutId id="2147485578" r:id="rId2"/>
    <p:sldLayoutId id="2147485577" r:id="rId3"/>
    <p:sldLayoutId id="2147485576" r:id="rId4"/>
    <p:sldLayoutId id="2147485575" r:id="rId5"/>
    <p:sldLayoutId id="2147485574" r:id="rId6"/>
    <p:sldLayoutId id="2147485573" r:id="rId7"/>
    <p:sldLayoutId id="2147485891" r:id="rId8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charset="0"/>
        <a:defRPr sz="1600" b="1" kern="1200">
          <a:solidFill>
            <a:srgbClr val="333333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333333"/>
          </a:solidFill>
          <a:latin typeface="+mn-lt"/>
          <a:ea typeface="+mn-ea"/>
          <a:cs typeface="+mn-cs"/>
        </a:defRPr>
      </a:lvl2pPr>
      <a:lvl3pPr marL="252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"/>
        <a:defRPr sz="1600" kern="1200">
          <a:solidFill>
            <a:srgbClr val="333333"/>
          </a:solidFill>
          <a:latin typeface="+mn-lt"/>
          <a:ea typeface="+mn-ea"/>
          <a:cs typeface="+mn-cs"/>
        </a:defRPr>
      </a:lvl3pPr>
      <a:lvl4pPr marL="508000" indent="-255588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333333"/>
          </a:solidFill>
          <a:latin typeface="+mn-lt"/>
          <a:ea typeface="+mn-ea"/>
          <a:cs typeface="+mn-cs"/>
        </a:defRPr>
      </a:lvl4pPr>
      <a:lvl5pPr marL="760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1292225" y="6324600"/>
            <a:ext cx="754063" cy="530225"/>
          </a:xfrm>
          <a:prstGeom prst="rect">
            <a:avLst/>
          </a:prstGeom>
          <a:noFill/>
        </p:spPr>
        <p:txBody>
          <a:bodyPr lIns="0" tIns="0" rIns="0" bIns="266400" anchor="b"/>
          <a:lstStyle/>
          <a:p>
            <a:pPr>
              <a:defRPr/>
            </a:pPr>
            <a:r>
              <a:rPr lang="en-AU" sz="750" b="0" dirty="0">
                <a:solidFill>
                  <a:srgbClr val="333333"/>
                </a:solidFill>
                <a:latin typeface="Verdana"/>
              </a:rPr>
              <a:t>©TNS 2012</a:t>
            </a:r>
            <a:endParaRPr lang="en-AU" sz="75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376835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55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088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37683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1031875"/>
            <a:ext cx="9145588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124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50250" y="6324600"/>
            <a:ext cx="504825" cy="2508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 smtClean="0">
                <a:solidFill>
                  <a:srgbClr val="333333"/>
                </a:solidFill>
                <a:latin typeface="+mn-lt"/>
              </a:defRPr>
            </a:lvl1pPr>
          </a:lstStyle>
          <a:p>
            <a:pPr>
              <a:defRPr/>
            </a:pPr>
            <a:fld id="{B7B86851-C8AE-4293-8B83-690DD53933E4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282575" y="5946775"/>
            <a:ext cx="85725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6839" name="Group 88"/>
          <p:cNvGrpSpPr>
            <a:grpSpLocks/>
          </p:cNvGrpSpPr>
          <p:nvPr/>
        </p:nvGrpSpPr>
        <p:grpSpPr bwMode="auto">
          <a:xfrm>
            <a:off x="-1630363" y="-501650"/>
            <a:ext cx="10507663" cy="5638800"/>
            <a:chOff x="-1630680" y="-501206"/>
            <a:chExt cx="10507979" cy="5637807"/>
          </a:xfrm>
        </p:grpSpPr>
        <p:cxnSp>
          <p:nvCxnSpPr>
            <p:cNvPr id="90" name="Straight Connector 89"/>
            <p:cNvCxnSpPr/>
            <p:nvPr userDrawn="1"/>
          </p:nvCxnSpPr>
          <p:spPr>
            <a:xfrm>
              <a:off x="-517809" y="4560440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 userDrawn="1"/>
          </p:nvSpPr>
          <p:spPr>
            <a:xfrm>
              <a:off x="-1630680" y="4490603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X AXIS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4" name="Straight Connector 93"/>
            <p:cNvCxnSpPr/>
            <p:nvPr userDrawn="1"/>
          </p:nvCxnSpPr>
          <p:spPr>
            <a:xfrm>
              <a:off x="-517809" y="5066763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 userDrawn="1"/>
          </p:nvSpPr>
          <p:spPr>
            <a:xfrm>
              <a:off x="-1630680" y="4998513"/>
              <a:ext cx="1071595" cy="138088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LOWER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6" name="Straight Connector 95"/>
            <p:cNvCxnSpPr/>
            <p:nvPr userDrawn="1"/>
          </p:nvCxnSpPr>
          <p:spPr>
            <a:xfrm>
              <a:off x="-517809" y="1284417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 userDrawn="1"/>
          </p:nvSpPr>
          <p:spPr>
            <a:xfrm>
              <a:off x="-1630680" y="1216167"/>
              <a:ext cx="1071595" cy="138089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UPPER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8" name="Straight Connector 97"/>
            <p:cNvCxnSpPr/>
            <p:nvPr userDrawn="1"/>
          </p:nvCxnSpPr>
          <p:spPr>
            <a:xfrm>
              <a:off x="-517809" y="1789154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 userDrawn="1"/>
          </p:nvSpPr>
          <p:spPr>
            <a:xfrm>
              <a:off x="-1630680" y="1719316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CHART TOP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grpSp>
          <p:nvGrpSpPr>
            <p:cNvPr id="376851" name="Group 104"/>
            <p:cNvGrpSpPr>
              <a:grpSpLocks/>
            </p:cNvGrpSpPr>
            <p:nvPr userDrawn="1"/>
          </p:nvGrpSpPr>
          <p:grpSpPr bwMode="auto">
            <a:xfrm>
              <a:off x="755523" y="-501206"/>
              <a:ext cx="8121776" cy="424749"/>
              <a:chOff x="755523" y="-501206"/>
              <a:chExt cx="8121776" cy="424749"/>
            </a:xfrm>
          </p:grpSpPr>
          <p:cxnSp>
            <p:nvCxnSpPr>
              <p:cNvPr id="106" name="Straight Connector 105"/>
              <p:cNvCxnSpPr/>
              <p:nvPr userDrawn="1"/>
            </p:nvCxnSpPr>
            <p:spPr>
              <a:xfrm>
                <a:off x="1293584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Box 106"/>
              <p:cNvSpPr txBox="1"/>
              <p:nvPr userDrawn="1"/>
            </p:nvSpPr>
            <p:spPr>
              <a:xfrm>
                <a:off x="755405" y="-501206"/>
                <a:ext cx="1071595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/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08" name="Straight Connector 107"/>
              <p:cNvCxnSpPr/>
              <p:nvPr userDrawn="1"/>
            </p:nvCxnSpPr>
            <p:spPr>
              <a:xfrm>
                <a:off x="5575200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TextBox 108"/>
              <p:cNvSpPr txBox="1"/>
              <p:nvPr userDrawn="1"/>
            </p:nvSpPr>
            <p:spPr>
              <a:xfrm>
                <a:off x="5035434" y="-501206"/>
                <a:ext cx="1073182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/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13" name="Straight Connector 112"/>
              <p:cNvCxnSpPr/>
              <p:nvPr userDrawn="1"/>
            </p:nvCxnSpPr>
            <p:spPr>
              <a:xfrm>
                <a:off x="8350233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TextBox 113"/>
              <p:cNvSpPr txBox="1"/>
              <p:nvPr userDrawn="1"/>
            </p:nvSpPr>
            <p:spPr>
              <a:xfrm>
                <a:off x="7805705" y="-501206"/>
                <a:ext cx="1071594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/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LIMIT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</p:grpSp>
      </p:grpSp>
      <p:sp>
        <p:nvSpPr>
          <p:cNvPr id="115" name="Footer Placeholder 70"/>
          <p:cNvSpPr>
            <a:spLocks noGrp="1"/>
          </p:cNvSpPr>
          <p:nvPr>
            <p:ph type="ftr" sz="quarter" idx="3"/>
          </p:nvPr>
        </p:nvSpPr>
        <p:spPr>
          <a:xfrm>
            <a:off x="785813" y="5946775"/>
            <a:ext cx="7554912" cy="377825"/>
          </a:xfrm>
          <a:prstGeom prst="rect">
            <a:avLst/>
          </a:prstGeom>
        </p:spPr>
        <p:txBody>
          <a:bodyPr lIns="496800" tIns="90000">
            <a:noAutofit/>
          </a:bodyPr>
          <a:lstStyle>
            <a:lvl1pPr>
              <a:spcBef>
                <a:spcPct val="20000"/>
              </a:spcBef>
              <a:buFont typeface="Arial" pitchFamily="34" charset="0"/>
              <a:buNone/>
              <a:defRPr lang="en-AU" sz="1250" b="0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Medioiden mielikuvat 2012</a:t>
            </a:r>
            <a:endParaRPr dirty="0"/>
          </a:p>
        </p:txBody>
      </p:sp>
      <p:pic>
        <p:nvPicPr>
          <p:cNvPr id="376841" name="Picture 2" descr="\\PSTUDIOTERM\Clients\TNS Global\TNS_002 Templates\4. Design\1. Assets\Logos\TNS_LOGOS\final brand jpgs\TNS_logo_rgb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2575" y="607218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6842" name="Picture 3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7445375" y="6156325"/>
            <a:ext cx="1533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86" r:id="rId1"/>
    <p:sldLayoutId id="2147485585" r:id="rId2"/>
    <p:sldLayoutId id="2147485584" r:id="rId3"/>
    <p:sldLayoutId id="2147485583" r:id="rId4"/>
    <p:sldLayoutId id="2147485582" r:id="rId5"/>
    <p:sldLayoutId id="2147485581" r:id="rId6"/>
    <p:sldLayoutId id="2147485580" r:id="rId7"/>
    <p:sldLayoutId id="2147485892" r:id="rId8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charset="0"/>
        <a:defRPr sz="1600" b="1" kern="1200">
          <a:solidFill>
            <a:srgbClr val="333333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333333"/>
          </a:solidFill>
          <a:latin typeface="+mn-lt"/>
          <a:ea typeface="+mn-ea"/>
          <a:cs typeface="+mn-cs"/>
        </a:defRPr>
      </a:lvl2pPr>
      <a:lvl3pPr marL="252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"/>
        <a:defRPr sz="1600" kern="1200">
          <a:solidFill>
            <a:srgbClr val="333333"/>
          </a:solidFill>
          <a:latin typeface="+mn-lt"/>
          <a:ea typeface="+mn-ea"/>
          <a:cs typeface="+mn-cs"/>
        </a:defRPr>
      </a:lvl3pPr>
      <a:lvl4pPr marL="508000" indent="-255588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333333"/>
          </a:solidFill>
          <a:latin typeface="+mn-lt"/>
          <a:ea typeface="+mn-ea"/>
          <a:cs typeface="+mn-cs"/>
        </a:defRPr>
      </a:lvl4pPr>
      <a:lvl5pPr marL="760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1292225" y="6324600"/>
            <a:ext cx="754063" cy="530225"/>
          </a:xfrm>
          <a:prstGeom prst="rect">
            <a:avLst/>
          </a:prstGeom>
          <a:noFill/>
        </p:spPr>
        <p:txBody>
          <a:bodyPr lIns="0" tIns="0" rIns="0" bIns="266400" anchor="b"/>
          <a:lstStyle/>
          <a:p>
            <a:pPr>
              <a:defRPr/>
            </a:pPr>
            <a:r>
              <a:rPr lang="en-AU" sz="750" b="0" dirty="0">
                <a:solidFill>
                  <a:srgbClr val="333333"/>
                </a:solidFill>
                <a:latin typeface="Verdana"/>
              </a:rPr>
              <a:t>©TNS 2012</a:t>
            </a:r>
            <a:endParaRPr lang="en-AU" sz="75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386051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55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088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386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1031875"/>
            <a:ext cx="9145588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124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50250" y="6324600"/>
            <a:ext cx="504825" cy="2508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 smtClean="0">
                <a:solidFill>
                  <a:srgbClr val="333333"/>
                </a:solidFill>
                <a:latin typeface="+mn-lt"/>
              </a:defRPr>
            </a:lvl1pPr>
          </a:lstStyle>
          <a:p>
            <a:pPr>
              <a:defRPr/>
            </a:pPr>
            <a:fld id="{F2A6B974-62EF-4AF3-BB7D-EF36C3E8BB26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282575" y="5946775"/>
            <a:ext cx="85725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6055" name="Group 88"/>
          <p:cNvGrpSpPr>
            <a:grpSpLocks/>
          </p:cNvGrpSpPr>
          <p:nvPr/>
        </p:nvGrpSpPr>
        <p:grpSpPr bwMode="auto">
          <a:xfrm>
            <a:off x="-1630363" y="-501650"/>
            <a:ext cx="10507663" cy="5638800"/>
            <a:chOff x="-1630680" y="-501206"/>
            <a:chExt cx="10507979" cy="5637807"/>
          </a:xfrm>
        </p:grpSpPr>
        <p:cxnSp>
          <p:nvCxnSpPr>
            <p:cNvPr id="90" name="Straight Connector 89"/>
            <p:cNvCxnSpPr/>
            <p:nvPr userDrawn="1"/>
          </p:nvCxnSpPr>
          <p:spPr>
            <a:xfrm>
              <a:off x="-517809" y="4560440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 userDrawn="1"/>
          </p:nvSpPr>
          <p:spPr>
            <a:xfrm>
              <a:off x="-1630680" y="4490603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X AXIS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4" name="Straight Connector 93"/>
            <p:cNvCxnSpPr/>
            <p:nvPr userDrawn="1"/>
          </p:nvCxnSpPr>
          <p:spPr>
            <a:xfrm>
              <a:off x="-517809" y="5066763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 userDrawn="1"/>
          </p:nvSpPr>
          <p:spPr>
            <a:xfrm>
              <a:off x="-1630680" y="4998513"/>
              <a:ext cx="1071595" cy="138088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LOWER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6" name="Straight Connector 95"/>
            <p:cNvCxnSpPr/>
            <p:nvPr userDrawn="1"/>
          </p:nvCxnSpPr>
          <p:spPr>
            <a:xfrm>
              <a:off x="-517809" y="1284417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 userDrawn="1"/>
          </p:nvSpPr>
          <p:spPr>
            <a:xfrm>
              <a:off x="-1630680" y="1216167"/>
              <a:ext cx="1071595" cy="138089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UPPER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8" name="Straight Connector 97"/>
            <p:cNvCxnSpPr/>
            <p:nvPr userDrawn="1"/>
          </p:nvCxnSpPr>
          <p:spPr>
            <a:xfrm>
              <a:off x="-517809" y="1789154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 userDrawn="1"/>
          </p:nvSpPr>
          <p:spPr>
            <a:xfrm>
              <a:off x="-1630680" y="1719316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CHART TOP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grpSp>
          <p:nvGrpSpPr>
            <p:cNvPr id="386067" name="Group 104"/>
            <p:cNvGrpSpPr>
              <a:grpSpLocks/>
            </p:cNvGrpSpPr>
            <p:nvPr userDrawn="1"/>
          </p:nvGrpSpPr>
          <p:grpSpPr bwMode="auto">
            <a:xfrm>
              <a:off x="755523" y="-501206"/>
              <a:ext cx="8121776" cy="424749"/>
              <a:chOff x="755523" y="-501206"/>
              <a:chExt cx="8121776" cy="424749"/>
            </a:xfrm>
          </p:grpSpPr>
          <p:cxnSp>
            <p:nvCxnSpPr>
              <p:cNvPr id="106" name="Straight Connector 105"/>
              <p:cNvCxnSpPr/>
              <p:nvPr userDrawn="1"/>
            </p:nvCxnSpPr>
            <p:spPr>
              <a:xfrm>
                <a:off x="1293584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Box 106"/>
              <p:cNvSpPr txBox="1"/>
              <p:nvPr userDrawn="1"/>
            </p:nvSpPr>
            <p:spPr>
              <a:xfrm>
                <a:off x="755405" y="-501206"/>
                <a:ext cx="1071595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/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08" name="Straight Connector 107"/>
              <p:cNvCxnSpPr/>
              <p:nvPr userDrawn="1"/>
            </p:nvCxnSpPr>
            <p:spPr>
              <a:xfrm>
                <a:off x="5575200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TextBox 108"/>
              <p:cNvSpPr txBox="1"/>
              <p:nvPr userDrawn="1"/>
            </p:nvSpPr>
            <p:spPr>
              <a:xfrm>
                <a:off x="5035434" y="-501206"/>
                <a:ext cx="1073182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/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13" name="Straight Connector 112"/>
              <p:cNvCxnSpPr/>
              <p:nvPr userDrawn="1"/>
            </p:nvCxnSpPr>
            <p:spPr>
              <a:xfrm>
                <a:off x="8350233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TextBox 113"/>
              <p:cNvSpPr txBox="1"/>
              <p:nvPr userDrawn="1"/>
            </p:nvSpPr>
            <p:spPr>
              <a:xfrm>
                <a:off x="7805705" y="-501206"/>
                <a:ext cx="1071594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/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LIMIT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</p:grpSp>
      </p:grpSp>
      <p:sp>
        <p:nvSpPr>
          <p:cNvPr id="115" name="Footer Placeholder 70"/>
          <p:cNvSpPr>
            <a:spLocks noGrp="1"/>
          </p:cNvSpPr>
          <p:nvPr>
            <p:ph type="ftr" sz="quarter" idx="3"/>
          </p:nvPr>
        </p:nvSpPr>
        <p:spPr>
          <a:xfrm>
            <a:off x="785813" y="5946775"/>
            <a:ext cx="7554912" cy="377825"/>
          </a:xfrm>
          <a:prstGeom prst="rect">
            <a:avLst/>
          </a:prstGeom>
        </p:spPr>
        <p:txBody>
          <a:bodyPr lIns="496800" tIns="90000">
            <a:noAutofit/>
          </a:bodyPr>
          <a:lstStyle>
            <a:lvl1pPr>
              <a:spcBef>
                <a:spcPct val="20000"/>
              </a:spcBef>
              <a:buFont typeface="Arial" pitchFamily="34" charset="0"/>
              <a:buNone/>
              <a:defRPr lang="en-AU" sz="1250" b="0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Medioiden mielikuvat 2012</a:t>
            </a:r>
            <a:endParaRPr dirty="0"/>
          </a:p>
        </p:txBody>
      </p:sp>
      <p:pic>
        <p:nvPicPr>
          <p:cNvPr id="386057" name="Picture 2" descr="\\PSTUDIOTERM\Clients\TNS Global\TNS_002 Templates\4. Design\1. Assets\Logos\TNS_LOGOS\final brand jpgs\TNS_logo_rgb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2575" y="607218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6058" name="Picture 3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7445375" y="6156325"/>
            <a:ext cx="1533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94" r:id="rId1"/>
    <p:sldLayoutId id="2147485593" r:id="rId2"/>
    <p:sldLayoutId id="2147485592" r:id="rId3"/>
    <p:sldLayoutId id="2147485591" r:id="rId4"/>
    <p:sldLayoutId id="2147485590" r:id="rId5"/>
    <p:sldLayoutId id="2147485589" r:id="rId6"/>
    <p:sldLayoutId id="2147485588" r:id="rId7"/>
    <p:sldLayoutId id="2147485587" r:id="rId8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charset="0"/>
        <a:defRPr sz="1600" b="1" kern="1200">
          <a:solidFill>
            <a:srgbClr val="333333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333333"/>
          </a:solidFill>
          <a:latin typeface="+mn-lt"/>
          <a:ea typeface="+mn-ea"/>
          <a:cs typeface="+mn-cs"/>
        </a:defRPr>
      </a:lvl2pPr>
      <a:lvl3pPr marL="252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"/>
        <a:defRPr sz="1600" kern="1200">
          <a:solidFill>
            <a:srgbClr val="333333"/>
          </a:solidFill>
          <a:latin typeface="+mn-lt"/>
          <a:ea typeface="+mn-ea"/>
          <a:cs typeface="+mn-cs"/>
        </a:defRPr>
      </a:lvl3pPr>
      <a:lvl4pPr marL="508000" indent="-255588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333333"/>
          </a:solidFill>
          <a:latin typeface="+mn-lt"/>
          <a:ea typeface="+mn-ea"/>
          <a:cs typeface="+mn-cs"/>
        </a:defRPr>
      </a:lvl4pPr>
      <a:lvl5pPr marL="760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1292225" y="6324600"/>
            <a:ext cx="754063" cy="530225"/>
          </a:xfrm>
          <a:prstGeom prst="rect">
            <a:avLst/>
          </a:prstGeom>
          <a:noFill/>
        </p:spPr>
        <p:txBody>
          <a:bodyPr lIns="0" tIns="0" rIns="0" bIns="266400" anchor="b"/>
          <a:lstStyle/>
          <a:p>
            <a:pPr>
              <a:defRPr/>
            </a:pPr>
            <a:r>
              <a:rPr lang="en-AU" sz="750" b="0" dirty="0">
                <a:solidFill>
                  <a:srgbClr val="333333"/>
                </a:solidFill>
                <a:latin typeface="Verdana"/>
              </a:rPr>
              <a:t>©TNS 2012</a:t>
            </a:r>
            <a:endParaRPr lang="en-AU" sz="75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395267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507365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088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50250" y="6324600"/>
            <a:ext cx="504825" cy="2508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 smtClean="0">
                <a:solidFill>
                  <a:srgbClr val="333333"/>
                </a:solidFill>
                <a:latin typeface="+mn-lt"/>
              </a:defRPr>
            </a:lvl1pPr>
          </a:lstStyle>
          <a:p>
            <a:pPr>
              <a:defRPr/>
            </a:pPr>
            <a:fld id="{4636834D-0598-4CA3-9BBB-3E345F78AE7D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282575" y="5946775"/>
            <a:ext cx="85725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5270" name="Group 6"/>
          <p:cNvGrpSpPr>
            <a:grpSpLocks/>
          </p:cNvGrpSpPr>
          <p:nvPr/>
        </p:nvGrpSpPr>
        <p:grpSpPr bwMode="auto">
          <a:xfrm>
            <a:off x="-1630363" y="-501650"/>
            <a:ext cx="10507663" cy="5638800"/>
            <a:chOff x="-1630680" y="-501206"/>
            <a:chExt cx="10507979" cy="5637807"/>
          </a:xfrm>
        </p:grpSpPr>
        <p:cxnSp>
          <p:nvCxnSpPr>
            <p:cNvPr id="85" name="Straight Connector 84"/>
            <p:cNvCxnSpPr/>
            <p:nvPr userDrawn="1"/>
          </p:nvCxnSpPr>
          <p:spPr>
            <a:xfrm>
              <a:off x="-517809" y="4560440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 userDrawn="1"/>
          </p:nvSpPr>
          <p:spPr>
            <a:xfrm>
              <a:off x="-1630680" y="4490603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X AXIS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87" name="Straight Connector 86"/>
            <p:cNvCxnSpPr/>
            <p:nvPr userDrawn="1"/>
          </p:nvCxnSpPr>
          <p:spPr>
            <a:xfrm>
              <a:off x="-517809" y="5066763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 userDrawn="1"/>
          </p:nvSpPr>
          <p:spPr>
            <a:xfrm>
              <a:off x="-1630680" y="4998513"/>
              <a:ext cx="1071595" cy="138088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LOWER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1" name="Straight Connector 90"/>
            <p:cNvCxnSpPr/>
            <p:nvPr userDrawn="1"/>
          </p:nvCxnSpPr>
          <p:spPr>
            <a:xfrm>
              <a:off x="-517809" y="1284417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 userDrawn="1"/>
          </p:nvSpPr>
          <p:spPr>
            <a:xfrm>
              <a:off x="-1630680" y="1216167"/>
              <a:ext cx="1071595" cy="138089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UPPER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100" name="Straight Connector 99"/>
            <p:cNvCxnSpPr/>
            <p:nvPr userDrawn="1"/>
          </p:nvCxnSpPr>
          <p:spPr>
            <a:xfrm>
              <a:off x="-517809" y="1789154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 userDrawn="1"/>
          </p:nvSpPr>
          <p:spPr>
            <a:xfrm>
              <a:off x="-1630680" y="1719316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CHART TOP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grpSp>
          <p:nvGrpSpPr>
            <p:cNvPr id="395282" name="Group 2"/>
            <p:cNvGrpSpPr>
              <a:grpSpLocks/>
            </p:cNvGrpSpPr>
            <p:nvPr userDrawn="1"/>
          </p:nvGrpSpPr>
          <p:grpSpPr bwMode="auto">
            <a:xfrm>
              <a:off x="755523" y="-501206"/>
              <a:ext cx="8121776" cy="424749"/>
              <a:chOff x="755523" y="-501206"/>
              <a:chExt cx="8121776" cy="424749"/>
            </a:xfrm>
          </p:grpSpPr>
          <p:cxnSp>
            <p:nvCxnSpPr>
              <p:cNvPr id="102" name="Straight Connector 101"/>
              <p:cNvCxnSpPr/>
              <p:nvPr userDrawn="1"/>
            </p:nvCxnSpPr>
            <p:spPr>
              <a:xfrm>
                <a:off x="1293584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 userDrawn="1"/>
            </p:nvSpPr>
            <p:spPr>
              <a:xfrm>
                <a:off x="755405" y="-501206"/>
                <a:ext cx="1071595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04" name="Straight Connector 103"/>
              <p:cNvCxnSpPr/>
              <p:nvPr userDrawn="1"/>
            </p:nvCxnSpPr>
            <p:spPr>
              <a:xfrm>
                <a:off x="5575200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/>
              <p:cNvSpPr txBox="1"/>
              <p:nvPr userDrawn="1"/>
            </p:nvSpPr>
            <p:spPr>
              <a:xfrm>
                <a:off x="5035434" y="-501206"/>
                <a:ext cx="1073182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11" name="Straight Connector 110"/>
              <p:cNvCxnSpPr/>
              <p:nvPr userDrawn="1"/>
            </p:nvCxnSpPr>
            <p:spPr>
              <a:xfrm>
                <a:off x="8350233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/>
              <p:cNvSpPr txBox="1"/>
              <p:nvPr userDrawn="1"/>
            </p:nvSpPr>
            <p:spPr>
              <a:xfrm>
                <a:off x="7805705" y="-501206"/>
                <a:ext cx="1071594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LIMIT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</p:grpSp>
      </p:grpSp>
      <p:sp>
        <p:nvSpPr>
          <p:cNvPr id="71" name="Footer Placeholder 70"/>
          <p:cNvSpPr>
            <a:spLocks noGrp="1"/>
          </p:cNvSpPr>
          <p:nvPr>
            <p:ph type="ftr" sz="quarter" idx="3"/>
          </p:nvPr>
        </p:nvSpPr>
        <p:spPr>
          <a:xfrm>
            <a:off x="785813" y="5946775"/>
            <a:ext cx="7554912" cy="377825"/>
          </a:xfrm>
          <a:prstGeom prst="rect">
            <a:avLst/>
          </a:prstGeom>
        </p:spPr>
        <p:txBody>
          <a:bodyPr lIns="496800" tIns="90000">
            <a:noAutofit/>
          </a:bodyPr>
          <a:lstStyle>
            <a:lvl1pPr>
              <a:spcBef>
                <a:spcPct val="20000"/>
              </a:spcBef>
              <a:buFont typeface="Arial" pitchFamily="34" charset="0"/>
              <a:buNone/>
              <a:defRPr lang="en-AU" sz="1250" b="0" dirty="0" err="1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Medioiden</a:t>
            </a:r>
            <a:r>
              <a:rPr/>
              <a:t> </a:t>
            </a:r>
            <a:r>
              <a:t>mielikuvat</a:t>
            </a:r>
            <a:r>
              <a:rPr/>
              <a:t> 2012</a:t>
            </a:r>
          </a:p>
        </p:txBody>
      </p:sp>
      <p:pic>
        <p:nvPicPr>
          <p:cNvPr id="395272" name="Picture 2" descr="\\PSTUDIOTERM\Clients\TNS Global\TNS_002 Templates\4. Design\1. Assets\Logos\TNS_LOGOS\final brand jpgs\TNS_logo_rgb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82575" y="607218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5273" name="Picture 3"/>
          <p:cNvPicPr>
            <a:picLocks noChangeAspect="1" noChangeArrowheads="1"/>
          </p:cNvPicPr>
          <p:nvPr userDrawn="1"/>
        </p:nvPicPr>
        <p:blipFill>
          <a:blip r:embed="rId21"/>
          <a:srcRect/>
          <a:stretch>
            <a:fillRect/>
          </a:stretch>
        </p:blipFill>
        <p:spPr bwMode="auto">
          <a:xfrm>
            <a:off x="7445375" y="6156325"/>
            <a:ext cx="1533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893" r:id="rId1"/>
    <p:sldLayoutId id="2147485894" r:id="rId2"/>
    <p:sldLayoutId id="2147485895" r:id="rId3"/>
    <p:sldLayoutId id="2147485896" r:id="rId4"/>
    <p:sldLayoutId id="2147485897" r:id="rId5"/>
    <p:sldLayoutId id="2147485898" r:id="rId6"/>
    <p:sldLayoutId id="2147485899" r:id="rId7"/>
    <p:sldLayoutId id="2147485900" r:id="rId8"/>
    <p:sldLayoutId id="2147485901" r:id="rId9"/>
    <p:sldLayoutId id="2147485902" r:id="rId10"/>
    <p:sldLayoutId id="2147485903" r:id="rId11"/>
    <p:sldLayoutId id="2147485904" r:id="rId12"/>
    <p:sldLayoutId id="2147485905" r:id="rId13"/>
    <p:sldLayoutId id="2147485906" r:id="rId14"/>
    <p:sldLayoutId id="2147485907" r:id="rId15"/>
    <p:sldLayoutId id="2147485908" r:id="rId16"/>
    <p:sldLayoutId id="2147485909" r:id="rId17"/>
    <p:sldLayoutId id="2147485910" r:id="rId18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charset="0"/>
        <a:defRPr sz="1600" b="1" kern="1200">
          <a:solidFill>
            <a:srgbClr val="262626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252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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508000" indent="-255588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760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1292225" y="6324600"/>
            <a:ext cx="754063" cy="530225"/>
          </a:xfrm>
          <a:prstGeom prst="rect">
            <a:avLst/>
          </a:prstGeom>
          <a:noFill/>
        </p:spPr>
        <p:txBody>
          <a:bodyPr lIns="0" tIns="0" rIns="0" bIns="266400" anchor="b"/>
          <a:lstStyle/>
          <a:p>
            <a:pPr>
              <a:defRPr/>
            </a:pPr>
            <a:r>
              <a:rPr lang="en-AU" sz="750" b="0" dirty="0">
                <a:solidFill>
                  <a:srgbClr val="333333"/>
                </a:solidFill>
                <a:latin typeface="Verdana"/>
              </a:rPr>
              <a:t>©TNS 2012</a:t>
            </a:r>
            <a:endParaRPr lang="en-AU" sz="75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414723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507365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088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50250" y="6324600"/>
            <a:ext cx="504825" cy="2508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 smtClean="0">
                <a:solidFill>
                  <a:srgbClr val="333333"/>
                </a:solidFill>
                <a:latin typeface="+mn-lt"/>
              </a:defRPr>
            </a:lvl1pPr>
          </a:lstStyle>
          <a:p>
            <a:pPr>
              <a:defRPr/>
            </a:pPr>
            <a:fld id="{55AF5E9F-CF1B-478A-9C53-4EF6A08D0D26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282575" y="5946775"/>
            <a:ext cx="85725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4726" name="Group 6"/>
          <p:cNvGrpSpPr>
            <a:grpSpLocks/>
          </p:cNvGrpSpPr>
          <p:nvPr/>
        </p:nvGrpSpPr>
        <p:grpSpPr bwMode="auto">
          <a:xfrm>
            <a:off x="-1630363" y="-501650"/>
            <a:ext cx="10507663" cy="5638800"/>
            <a:chOff x="-1630680" y="-501206"/>
            <a:chExt cx="10507979" cy="5637807"/>
          </a:xfrm>
        </p:grpSpPr>
        <p:cxnSp>
          <p:nvCxnSpPr>
            <p:cNvPr id="85" name="Straight Connector 84"/>
            <p:cNvCxnSpPr/>
            <p:nvPr userDrawn="1"/>
          </p:nvCxnSpPr>
          <p:spPr>
            <a:xfrm>
              <a:off x="-517809" y="4560440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 userDrawn="1"/>
          </p:nvSpPr>
          <p:spPr>
            <a:xfrm>
              <a:off x="-1630680" y="4490603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X AXIS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87" name="Straight Connector 86"/>
            <p:cNvCxnSpPr/>
            <p:nvPr userDrawn="1"/>
          </p:nvCxnSpPr>
          <p:spPr>
            <a:xfrm>
              <a:off x="-517809" y="5066763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 userDrawn="1"/>
          </p:nvSpPr>
          <p:spPr>
            <a:xfrm>
              <a:off x="-1630680" y="4998513"/>
              <a:ext cx="1071595" cy="138088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LOWER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1" name="Straight Connector 90"/>
            <p:cNvCxnSpPr/>
            <p:nvPr userDrawn="1"/>
          </p:nvCxnSpPr>
          <p:spPr>
            <a:xfrm>
              <a:off x="-517809" y="1284417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 userDrawn="1"/>
          </p:nvSpPr>
          <p:spPr>
            <a:xfrm>
              <a:off x="-1630680" y="1216167"/>
              <a:ext cx="1071595" cy="138089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UPPER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100" name="Straight Connector 99"/>
            <p:cNvCxnSpPr/>
            <p:nvPr userDrawn="1"/>
          </p:nvCxnSpPr>
          <p:spPr>
            <a:xfrm>
              <a:off x="-517809" y="1789154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 userDrawn="1"/>
          </p:nvSpPr>
          <p:spPr>
            <a:xfrm>
              <a:off x="-1630680" y="1719316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CHART TOP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grpSp>
          <p:nvGrpSpPr>
            <p:cNvPr id="414738" name="Group 2"/>
            <p:cNvGrpSpPr>
              <a:grpSpLocks/>
            </p:cNvGrpSpPr>
            <p:nvPr userDrawn="1"/>
          </p:nvGrpSpPr>
          <p:grpSpPr bwMode="auto">
            <a:xfrm>
              <a:off x="755523" y="-501206"/>
              <a:ext cx="8121776" cy="424749"/>
              <a:chOff x="755523" y="-501206"/>
              <a:chExt cx="8121776" cy="424749"/>
            </a:xfrm>
          </p:grpSpPr>
          <p:cxnSp>
            <p:nvCxnSpPr>
              <p:cNvPr id="102" name="Straight Connector 101"/>
              <p:cNvCxnSpPr/>
              <p:nvPr userDrawn="1"/>
            </p:nvCxnSpPr>
            <p:spPr>
              <a:xfrm>
                <a:off x="1293584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 userDrawn="1"/>
            </p:nvSpPr>
            <p:spPr>
              <a:xfrm>
                <a:off x="755405" y="-501206"/>
                <a:ext cx="1071595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04" name="Straight Connector 103"/>
              <p:cNvCxnSpPr/>
              <p:nvPr userDrawn="1"/>
            </p:nvCxnSpPr>
            <p:spPr>
              <a:xfrm>
                <a:off x="5575200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/>
              <p:cNvSpPr txBox="1"/>
              <p:nvPr userDrawn="1"/>
            </p:nvSpPr>
            <p:spPr>
              <a:xfrm>
                <a:off x="5035434" y="-501206"/>
                <a:ext cx="1073182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11" name="Straight Connector 110"/>
              <p:cNvCxnSpPr/>
              <p:nvPr userDrawn="1"/>
            </p:nvCxnSpPr>
            <p:spPr>
              <a:xfrm>
                <a:off x="8350233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/>
              <p:cNvSpPr txBox="1"/>
              <p:nvPr userDrawn="1"/>
            </p:nvSpPr>
            <p:spPr>
              <a:xfrm>
                <a:off x="7805705" y="-501206"/>
                <a:ext cx="1071594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LIMIT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</p:grpSp>
      </p:grpSp>
      <p:sp>
        <p:nvSpPr>
          <p:cNvPr id="71" name="Footer Placeholder 70"/>
          <p:cNvSpPr>
            <a:spLocks noGrp="1"/>
          </p:cNvSpPr>
          <p:nvPr>
            <p:ph type="ftr" sz="quarter" idx="3"/>
          </p:nvPr>
        </p:nvSpPr>
        <p:spPr>
          <a:xfrm>
            <a:off x="785813" y="5946775"/>
            <a:ext cx="7554912" cy="377825"/>
          </a:xfrm>
          <a:prstGeom prst="rect">
            <a:avLst/>
          </a:prstGeom>
        </p:spPr>
        <p:txBody>
          <a:bodyPr lIns="496800" tIns="90000">
            <a:noAutofit/>
          </a:bodyPr>
          <a:lstStyle>
            <a:lvl1pPr>
              <a:spcBef>
                <a:spcPct val="20000"/>
              </a:spcBef>
              <a:buFont typeface="Arial" pitchFamily="34" charset="0"/>
              <a:buNone/>
              <a:defRPr lang="en-AU" sz="1250" b="0" dirty="0" err="1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Medioiden</a:t>
            </a:r>
            <a:r>
              <a:rPr/>
              <a:t> </a:t>
            </a:r>
            <a:r>
              <a:t>mielikuvat</a:t>
            </a:r>
            <a:r>
              <a:rPr/>
              <a:t> 2012</a:t>
            </a:r>
          </a:p>
        </p:txBody>
      </p:sp>
      <p:pic>
        <p:nvPicPr>
          <p:cNvPr id="414728" name="Picture 2" descr="\\PSTUDIOTERM\Clients\TNS Global\TNS_002 Templates\4. Design\1. Assets\Logos\TNS_LOGOS\final brand jpgs\TNS_logo_rgb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82575" y="607218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4729" name="Picture 3"/>
          <p:cNvPicPr>
            <a:picLocks noChangeAspect="1" noChangeArrowheads="1"/>
          </p:cNvPicPr>
          <p:nvPr userDrawn="1"/>
        </p:nvPicPr>
        <p:blipFill>
          <a:blip r:embed="rId21"/>
          <a:srcRect/>
          <a:stretch>
            <a:fillRect/>
          </a:stretch>
        </p:blipFill>
        <p:spPr bwMode="auto">
          <a:xfrm>
            <a:off x="7445375" y="6156325"/>
            <a:ext cx="1533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911" r:id="rId1"/>
    <p:sldLayoutId id="2147485912" r:id="rId2"/>
    <p:sldLayoutId id="2147485913" r:id="rId3"/>
    <p:sldLayoutId id="2147485914" r:id="rId4"/>
    <p:sldLayoutId id="2147485915" r:id="rId5"/>
    <p:sldLayoutId id="2147485916" r:id="rId6"/>
    <p:sldLayoutId id="2147485917" r:id="rId7"/>
    <p:sldLayoutId id="2147485918" r:id="rId8"/>
    <p:sldLayoutId id="2147485919" r:id="rId9"/>
    <p:sldLayoutId id="2147485920" r:id="rId10"/>
    <p:sldLayoutId id="2147485921" r:id="rId11"/>
    <p:sldLayoutId id="2147485922" r:id="rId12"/>
    <p:sldLayoutId id="2147485923" r:id="rId13"/>
    <p:sldLayoutId id="2147485924" r:id="rId14"/>
    <p:sldLayoutId id="2147485925" r:id="rId15"/>
    <p:sldLayoutId id="2147485926" r:id="rId16"/>
    <p:sldLayoutId id="2147485927" r:id="rId17"/>
    <p:sldLayoutId id="2147485928" r:id="rId18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charset="0"/>
        <a:defRPr sz="1600" b="1" kern="1200">
          <a:solidFill>
            <a:srgbClr val="262626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252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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508000" indent="-255588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760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1292225" y="6324600"/>
            <a:ext cx="754063" cy="530225"/>
          </a:xfrm>
          <a:prstGeom prst="rect">
            <a:avLst/>
          </a:prstGeom>
          <a:noFill/>
        </p:spPr>
        <p:txBody>
          <a:bodyPr lIns="0" tIns="0" rIns="0" bIns="266400" anchor="b"/>
          <a:lstStyle/>
          <a:p>
            <a:pPr>
              <a:defRPr/>
            </a:pPr>
            <a:r>
              <a:rPr lang="en-AU" sz="750" b="0" dirty="0">
                <a:solidFill>
                  <a:srgbClr val="333333"/>
                </a:solidFill>
                <a:latin typeface="Verdana"/>
              </a:rPr>
              <a:t>©TNS 2012</a:t>
            </a:r>
            <a:endParaRPr lang="en-AU" sz="75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434179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507365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088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50250" y="6324600"/>
            <a:ext cx="504825" cy="2508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 smtClean="0">
                <a:solidFill>
                  <a:srgbClr val="333333"/>
                </a:solidFill>
                <a:latin typeface="+mn-lt"/>
              </a:defRPr>
            </a:lvl1pPr>
          </a:lstStyle>
          <a:p>
            <a:pPr>
              <a:defRPr/>
            </a:pPr>
            <a:fld id="{9D8EFA82-E402-4B73-A78F-F1349A8D6640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282575" y="5946775"/>
            <a:ext cx="85725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4182" name="Group 6"/>
          <p:cNvGrpSpPr>
            <a:grpSpLocks/>
          </p:cNvGrpSpPr>
          <p:nvPr/>
        </p:nvGrpSpPr>
        <p:grpSpPr bwMode="auto">
          <a:xfrm>
            <a:off x="-1630363" y="-501650"/>
            <a:ext cx="10507663" cy="5638800"/>
            <a:chOff x="-1630680" y="-501206"/>
            <a:chExt cx="10507979" cy="5637807"/>
          </a:xfrm>
        </p:grpSpPr>
        <p:cxnSp>
          <p:nvCxnSpPr>
            <p:cNvPr id="85" name="Straight Connector 84"/>
            <p:cNvCxnSpPr/>
            <p:nvPr userDrawn="1"/>
          </p:nvCxnSpPr>
          <p:spPr>
            <a:xfrm>
              <a:off x="-517809" y="4560440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 userDrawn="1"/>
          </p:nvSpPr>
          <p:spPr>
            <a:xfrm>
              <a:off x="-1630680" y="4490603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X AXIS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87" name="Straight Connector 86"/>
            <p:cNvCxnSpPr/>
            <p:nvPr userDrawn="1"/>
          </p:nvCxnSpPr>
          <p:spPr>
            <a:xfrm>
              <a:off x="-517809" y="5066763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 userDrawn="1"/>
          </p:nvSpPr>
          <p:spPr>
            <a:xfrm>
              <a:off x="-1630680" y="4998513"/>
              <a:ext cx="1071595" cy="138088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LOWER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1" name="Straight Connector 90"/>
            <p:cNvCxnSpPr/>
            <p:nvPr userDrawn="1"/>
          </p:nvCxnSpPr>
          <p:spPr>
            <a:xfrm>
              <a:off x="-517809" y="1284417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 userDrawn="1"/>
          </p:nvSpPr>
          <p:spPr>
            <a:xfrm>
              <a:off x="-1630680" y="1216167"/>
              <a:ext cx="1071595" cy="138089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UPPER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100" name="Straight Connector 99"/>
            <p:cNvCxnSpPr/>
            <p:nvPr userDrawn="1"/>
          </p:nvCxnSpPr>
          <p:spPr>
            <a:xfrm>
              <a:off x="-517809" y="1789154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 userDrawn="1"/>
          </p:nvSpPr>
          <p:spPr>
            <a:xfrm>
              <a:off x="-1630680" y="1719316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CHART TOP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grpSp>
          <p:nvGrpSpPr>
            <p:cNvPr id="434194" name="Group 2"/>
            <p:cNvGrpSpPr>
              <a:grpSpLocks/>
            </p:cNvGrpSpPr>
            <p:nvPr userDrawn="1"/>
          </p:nvGrpSpPr>
          <p:grpSpPr bwMode="auto">
            <a:xfrm>
              <a:off x="755523" y="-501206"/>
              <a:ext cx="8121776" cy="424749"/>
              <a:chOff x="755523" y="-501206"/>
              <a:chExt cx="8121776" cy="424749"/>
            </a:xfrm>
          </p:grpSpPr>
          <p:cxnSp>
            <p:nvCxnSpPr>
              <p:cNvPr id="102" name="Straight Connector 101"/>
              <p:cNvCxnSpPr/>
              <p:nvPr userDrawn="1"/>
            </p:nvCxnSpPr>
            <p:spPr>
              <a:xfrm>
                <a:off x="1293584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 userDrawn="1"/>
            </p:nvSpPr>
            <p:spPr>
              <a:xfrm>
                <a:off x="755405" y="-501206"/>
                <a:ext cx="1071595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04" name="Straight Connector 103"/>
              <p:cNvCxnSpPr/>
              <p:nvPr userDrawn="1"/>
            </p:nvCxnSpPr>
            <p:spPr>
              <a:xfrm>
                <a:off x="5575200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/>
              <p:cNvSpPr txBox="1"/>
              <p:nvPr userDrawn="1"/>
            </p:nvSpPr>
            <p:spPr>
              <a:xfrm>
                <a:off x="5035434" y="-501206"/>
                <a:ext cx="1073182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11" name="Straight Connector 110"/>
              <p:cNvCxnSpPr/>
              <p:nvPr userDrawn="1"/>
            </p:nvCxnSpPr>
            <p:spPr>
              <a:xfrm>
                <a:off x="8350233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/>
              <p:cNvSpPr txBox="1"/>
              <p:nvPr userDrawn="1"/>
            </p:nvSpPr>
            <p:spPr>
              <a:xfrm>
                <a:off x="7805705" y="-501206"/>
                <a:ext cx="1071594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LIMIT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</p:grpSp>
      </p:grpSp>
      <p:sp>
        <p:nvSpPr>
          <p:cNvPr id="71" name="Footer Placeholder 70"/>
          <p:cNvSpPr>
            <a:spLocks noGrp="1"/>
          </p:cNvSpPr>
          <p:nvPr>
            <p:ph type="ftr" sz="quarter" idx="3"/>
          </p:nvPr>
        </p:nvSpPr>
        <p:spPr>
          <a:xfrm>
            <a:off x="785813" y="5946775"/>
            <a:ext cx="7554912" cy="377825"/>
          </a:xfrm>
          <a:prstGeom prst="rect">
            <a:avLst/>
          </a:prstGeom>
        </p:spPr>
        <p:txBody>
          <a:bodyPr lIns="496800" tIns="90000">
            <a:noAutofit/>
          </a:bodyPr>
          <a:lstStyle>
            <a:lvl1pPr>
              <a:spcBef>
                <a:spcPct val="20000"/>
              </a:spcBef>
              <a:buFont typeface="Arial" pitchFamily="34" charset="0"/>
              <a:buNone/>
              <a:defRPr lang="en-AU" sz="1250" b="0" dirty="0" err="1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Medioiden</a:t>
            </a:r>
            <a:r>
              <a:rPr/>
              <a:t> </a:t>
            </a:r>
            <a:r>
              <a:t>mielikuvat</a:t>
            </a:r>
            <a:r>
              <a:rPr/>
              <a:t> 2012</a:t>
            </a:r>
          </a:p>
        </p:txBody>
      </p:sp>
      <p:pic>
        <p:nvPicPr>
          <p:cNvPr id="434184" name="Picture 2" descr="\\PSTUDIOTERM\Clients\TNS Global\TNS_002 Templates\4. Design\1. Assets\Logos\TNS_LOGOS\final brand jpgs\TNS_logo_rgb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82575" y="607218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4185" name="Picture 3"/>
          <p:cNvPicPr>
            <a:picLocks noChangeAspect="1" noChangeArrowheads="1"/>
          </p:cNvPicPr>
          <p:nvPr userDrawn="1"/>
        </p:nvPicPr>
        <p:blipFill>
          <a:blip r:embed="rId21"/>
          <a:srcRect/>
          <a:stretch>
            <a:fillRect/>
          </a:stretch>
        </p:blipFill>
        <p:spPr bwMode="auto">
          <a:xfrm>
            <a:off x="7445375" y="6156325"/>
            <a:ext cx="1533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929" r:id="rId1"/>
    <p:sldLayoutId id="2147485930" r:id="rId2"/>
    <p:sldLayoutId id="2147485931" r:id="rId3"/>
    <p:sldLayoutId id="2147485932" r:id="rId4"/>
    <p:sldLayoutId id="2147485933" r:id="rId5"/>
    <p:sldLayoutId id="2147485934" r:id="rId6"/>
    <p:sldLayoutId id="2147485935" r:id="rId7"/>
    <p:sldLayoutId id="2147485936" r:id="rId8"/>
    <p:sldLayoutId id="2147485937" r:id="rId9"/>
    <p:sldLayoutId id="2147485938" r:id="rId10"/>
    <p:sldLayoutId id="2147485939" r:id="rId11"/>
    <p:sldLayoutId id="2147485940" r:id="rId12"/>
    <p:sldLayoutId id="2147485941" r:id="rId13"/>
    <p:sldLayoutId id="2147485942" r:id="rId14"/>
    <p:sldLayoutId id="2147485943" r:id="rId15"/>
    <p:sldLayoutId id="2147485944" r:id="rId16"/>
    <p:sldLayoutId id="2147485945" r:id="rId17"/>
    <p:sldLayoutId id="2147485946" r:id="rId18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charset="0"/>
        <a:defRPr sz="1600" b="1" kern="1200">
          <a:solidFill>
            <a:srgbClr val="262626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252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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508000" indent="-255588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760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1292225" y="6324600"/>
            <a:ext cx="754063" cy="530225"/>
          </a:xfrm>
          <a:prstGeom prst="rect">
            <a:avLst/>
          </a:prstGeom>
          <a:noFill/>
        </p:spPr>
        <p:txBody>
          <a:bodyPr lIns="0" tIns="0" rIns="0" bIns="266400" anchor="b"/>
          <a:lstStyle/>
          <a:p>
            <a:pPr>
              <a:defRPr/>
            </a:pPr>
            <a:r>
              <a:rPr lang="en-AU" sz="750" b="0" dirty="0">
                <a:solidFill>
                  <a:srgbClr val="333333"/>
                </a:solidFill>
                <a:latin typeface="Verdana"/>
              </a:rPr>
              <a:t>©TNS 2012</a:t>
            </a:r>
            <a:endParaRPr lang="en-AU" sz="75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453635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507365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088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50250" y="6324600"/>
            <a:ext cx="504825" cy="2508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 smtClean="0">
                <a:solidFill>
                  <a:srgbClr val="333333"/>
                </a:solidFill>
                <a:latin typeface="+mn-lt"/>
              </a:defRPr>
            </a:lvl1pPr>
          </a:lstStyle>
          <a:p>
            <a:pPr>
              <a:defRPr/>
            </a:pPr>
            <a:fld id="{132C8F27-D1A2-4317-89DD-579499ED42F2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282575" y="5946775"/>
            <a:ext cx="85725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3638" name="Group 6"/>
          <p:cNvGrpSpPr>
            <a:grpSpLocks/>
          </p:cNvGrpSpPr>
          <p:nvPr/>
        </p:nvGrpSpPr>
        <p:grpSpPr bwMode="auto">
          <a:xfrm>
            <a:off x="-1630363" y="-501650"/>
            <a:ext cx="10507663" cy="5638800"/>
            <a:chOff x="-1630680" y="-501206"/>
            <a:chExt cx="10507979" cy="5637807"/>
          </a:xfrm>
        </p:grpSpPr>
        <p:cxnSp>
          <p:nvCxnSpPr>
            <p:cNvPr id="85" name="Straight Connector 84"/>
            <p:cNvCxnSpPr/>
            <p:nvPr userDrawn="1"/>
          </p:nvCxnSpPr>
          <p:spPr>
            <a:xfrm>
              <a:off x="-517809" y="4560440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 userDrawn="1"/>
          </p:nvSpPr>
          <p:spPr>
            <a:xfrm>
              <a:off x="-1630680" y="4490603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X AXIS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87" name="Straight Connector 86"/>
            <p:cNvCxnSpPr/>
            <p:nvPr userDrawn="1"/>
          </p:nvCxnSpPr>
          <p:spPr>
            <a:xfrm>
              <a:off x="-517809" y="5066763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 userDrawn="1"/>
          </p:nvSpPr>
          <p:spPr>
            <a:xfrm>
              <a:off x="-1630680" y="4998513"/>
              <a:ext cx="1071595" cy="138088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LOWER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1" name="Straight Connector 90"/>
            <p:cNvCxnSpPr/>
            <p:nvPr userDrawn="1"/>
          </p:nvCxnSpPr>
          <p:spPr>
            <a:xfrm>
              <a:off x="-517809" y="1284417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 userDrawn="1"/>
          </p:nvSpPr>
          <p:spPr>
            <a:xfrm>
              <a:off x="-1630680" y="1216167"/>
              <a:ext cx="1071595" cy="138089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UPPER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100" name="Straight Connector 99"/>
            <p:cNvCxnSpPr/>
            <p:nvPr userDrawn="1"/>
          </p:nvCxnSpPr>
          <p:spPr>
            <a:xfrm>
              <a:off x="-517809" y="1789154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 userDrawn="1"/>
          </p:nvSpPr>
          <p:spPr>
            <a:xfrm>
              <a:off x="-1630680" y="1719316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CHART TOP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grpSp>
          <p:nvGrpSpPr>
            <p:cNvPr id="453650" name="Group 2"/>
            <p:cNvGrpSpPr>
              <a:grpSpLocks/>
            </p:cNvGrpSpPr>
            <p:nvPr userDrawn="1"/>
          </p:nvGrpSpPr>
          <p:grpSpPr bwMode="auto">
            <a:xfrm>
              <a:off x="755523" y="-501206"/>
              <a:ext cx="8121776" cy="424749"/>
              <a:chOff x="755523" y="-501206"/>
              <a:chExt cx="8121776" cy="424749"/>
            </a:xfrm>
          </p:grpSpPr>
          <p:cxnSp>
            <p:nvCxnSpPr>
              <p:cNvPr id="102" name="Straight Connector 101"/>
              <p:cNvCxnSpPr/>
              <p:nvPr userDrawn="1"/>
            </p:nvCxnSpPr>
            <p:spPr>
              <a:xfrm>
                <a:off x="1293584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 userDrawn="1"/>
            </p:nvSpPr>
            <p:spPr>
              <a:xfrm>
                <a:off x="755405" y="-501206"/>
                <a:ext cx="1071595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04" name="Straight Connector 103"/>
              <p:cNvCxnSpPr/>
              <p:nvPr userDrawn="1"/>
            </p:nvCxnSpPr>
            <p:spPr>
              <a:xfrm>
                <a:off x="5575200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/>
              <p:cNvSpPr txBox="1"/>
              <p:nvPr userDrawn="1"/>
            </p:nvSpPr>
            <p:spPr>
              <a:xfrm>
                <a:off x="5035434" y="-501206"/>
                <a:ext cx="1073182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11" name="Straight Connector 110"/>
              <p:cNvCxnSpPr/>
              <p:nvPr userDrawn="1"/>
            </p:nvCxnSpPr>
            <p:spPr>
              <a:xfrm>
                <a:off x="8350233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/>
              <p:cNvSpPr txBox="1"/>
              <p:nvPr userDrawn="1"/>
            </p:nvSpPr>
            <p:spPr>
              <a:xfrm>
                <a:off x="7805705" y="-501206"/>
                <a:ext cx="1071594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LIMIT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</p:grpSp>
      </p:grpSp>
      <p:sp>
        <p:nvSpPr>
          <p:cNvPr id="71" name="Footer Placeholder 70"/>
          <p:cNvSpPr>
            <a:spLocks noGrp="1"/>
          </p:cNvSpPr>
          <p:nvPr>
            <p:ph type="ftr" sz="quarter" idx="3"/>
          </p:nvPr>
        </p:nvSpPr>
        <p:spPr>
          <a:xfrm>
            <a:off x="785813" y="5946775"/>
            <a:ext cx="7554912" cy="377825"/>
          </a:xfrm>
          <a:prstGeom prst="rect">
            <a:avLst/>
          </a:prstGeom>
        </p:spPr>
        <p:txBody>
          <a:bodyPr lIns="496800" tIns="90000">
            <a:noAutofit/>
          </a:bodyPr>
          <a:lstStyle>
            <a:lvl1pPr>
              <a:spcBef>
                <a:spcPct val="20000"/>
              </a:spcBef>
              <a:buFont typeface="Arial" pitchFamily="34" charset="0"/>
              <a:buNone/>
              <a:defRPr lang="en-AU" sz="1250" b="0" dirty="0" err="1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Medioiden</a:t>
            </a:r>
            <a:r>
              <a:rPr/>
              <a:t> </a:t>
            </a:r>
            <a:r>
              <a:t>mielikuvat</a:t>
            </a:r>
            <a:r>
              <a:rPr/>
              <a:t> 2012</a:t>
            </a:r>
          </a:p>
        </p:txBody>
      </p:sp>
      <p:pic>
        <p:nvPicPr>
          <p:cNvPr id="453640" name="Picture 2" descr="\\PSTUDIOTERM\Clients\TNS Global\TNS_002 Templates\4. Design\1. Assets\Logos\TNS_LOGOS\final brand jpgs\TNS_logo_rgb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82575" y="607218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3641" name="Picture 3"/>
          <p:cNvPicPr>
            <a:picLocks noChangeAspect="1" noChangeArrowheads="1"/>
          </p:cNvPicPr>
          <p:nvPr userDrawn="1"/>
        </p:nvPicPr>
        <p:blipFill>
          <a:blip r:embed="rId21"/>
          <a:srcRect/>
          <a:stretch>
            <a:fillRect/>
          </a:stretch>
        </p:blipFill>
        <p:spPr bwMode="auto">
          <a:xfrm>
            <a:off x="7445375" y="6156325"/>
            <a:ext cx="1533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947" r:id="rId1"/>
    <p:sldLayoutId id="2147485948" r:id="rId2"/>
    <p:sldLayoutId id="2147485949" r:id="rId3"/>
    <p:sldLayoutId id="2147485950" r:id="rId4"/>
    <p:sldLayoutId id="2147485951" r:id="rId5"/>
    <p:sldLayoutId id="2147485952" r:id="rId6"/>
    <p:sldLayoutId id="2147485953" r:id="rId7"/>
    <p:sldLayoutId id="2147485954" r:id="rId8"/>
    <p:sldLayoutId id="2147485955" r:id="rId9"/>
    <p:sldLayoutId id="2147485956" r:id="rId10"/>
    <p:sldLayoutId id="2147485957" r:id="rId11"/>
    <p:sldLayoutId id="2147485958" r:id="rId12"/>
    <p:sldLayoutId id="2147485959" r:id="rId13"/>
    <p:sldLayoutId id="2147485960" r:id="rId14"/>
    <p:sldLayoutId id="2147485961" r:id="rId15"/>
    <p:sldLayoutId id="2147485962" r:id="rId16"/>
    <p:sldLayoutId id="2147485963" r:id="rId17"/>
    <p:sldLayoutId id="2147485964" r:id="rId18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charset="0"/>
        <a:defRPr sz="1600" b="1" kern="1200">
          <a:solidFill>
            <a:srgbClr val="262626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252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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508000" indent="-255588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760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perustyyl. napsautt.</a:t>
            </a:r>
            <a:endParaRPr lang="en-US" smtClean="0"/>
          </a:p>
        </p:txBody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7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631EE49C-1C72-4E2A-B96A-22B8F5649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srgbClr val="000000"/>
              </a:solidFill>
            </a:endParaRPr>
          </a:p>
        </p:txBody>
      </p:sp>
      <p:pic>
        <p:nvPicPr>
          <p:cNvPr id="473096" name="Picture 20" descr="line-test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3097" name="Picture 21" descr="line-test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3098" name="Picture 22" descr="slogofinwht"/>
          <p:cNvPicPr>
            <a:picLocks noChangeAspect="1" noChangeArrowheads="1"/>
          </p:cNvPicPr>
          <p:nvPr/>
        </p:nvPicPr>
        <p:blipFill>
          <a:blip r:embed="rId14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3099" name="Picture 23" descr="SLL_merkki_rgb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965" r:id="rId1"/>
    <p:sldLayoutId id="2147485966" r:id="rId2"/>
    <p:sldLayoutId id="2147485967" r:id="rId3"/>
    <p:sldLayoutId id="2147485968" r:id="rId4"/>
    <p:sldLayoutId id="2147485969" r:id="rId5"/>
    <p:sldLayoutId id="2147485970" r:id="rId6"/>
    <p:sldLayoutId id="2147485971" r:id="rId7"/>
    <p:sldLayoutId id="2147485972" r:id="rId8"/>
    <p:sldLayoutId id="2147485973" r:id="rId9"/>
    <p:sldLayoutId id="2147485974" r:id="rId10"/>
    <p:sldLayoutId id="214748597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  <a:cs typeface="ＭＳ Ｐゴシック"/>
        </a:defRPr>
      </a:lvl2pPr>
      <a:lvl3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  <a:cs typeface="ＭＳ Ｐゴシック"/>
        </a:defRPr>
      </a:lvl3pPr>
      <a:lvl4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  <a:cs typeface="ＭＳ Ｐゴシック"/>
        </a:defRPr>
      </a:lvl4pPr>
      <a:lvl5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  <a:cs typeface="ＭＳ Ｐゴシック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7C161B"/>
        </a:buClr>
        <a:buChar char="•"/>
        <a:defRPr>
          <a:solidFill>
            <a:srgbClr val="7E080E"/>
          </a:solidFill>
          <a:latin typeface="+mn-lt"/>
          <a:ea typeface="+mn-ea"/>
          <a:cs typeface="ＭＳ Ｐゴシック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2A6B7F"/>
        </a:buClr>
        <a:buChar char="•"/>
        <a:defRPr sz="1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perustyyl. napsautt.</a:t>
            </a:r>
            <a:endParaRPr lang="en-US" smtClean="0"/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7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1EF19E6-A639-4666-9919-17631450A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485384" name="Picture 20" descr="line-test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5385" name="Picture 21" descr="line-test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5386" name="Picture 22" descr="slogofinwht"/>
          <p:cNvPicPr>
            <a:picLocks noChangeAspect="1" noChangeArrowheads="1"/>
          </p:cNvPicPr>
          <p:nvPr/>
        </p:nvPicPr>
        <p:blipFill>
          <a:blip r:embed="rId15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5387" name="Picture 23" descr="SLL_merkki_rgb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976" r:id="rId1"/>
    <p:sldLayoutId id="2147485977" r:id="rId2"/>
    <p:sldLayoutId id="2147485978" r:id="rId3"/>
    <p:sldLayoutId id="2147485979" r:id="rId4"/>
    <p:sldLayoutId id="2147485980" r:id="rId5"/>
    <p:sldLayoutId id="2147485981" r:id="rId6"/>
    <p:sldLayoutId id="2147485982" r:id="rId7"/>
    <p:sldLayoutId id="2147485983" r:id="rId8"/>
    <p:sldLayoutId id="2147485984" r:id="rId9"/>
    <p:sldLayoutId id="2147485985" r:id="rId10"/>
    <p:sldLayoutId id="2147485986" r:id="rId11"/>
    <p:sldLayoutId id="214748598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  <a:cs typeface="ＭＳ Ｐゴシック"/>
        </a:defRPr>
      </a:lvl2pPr>
      <a:lvl3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  <a:cs typeface="ＭＳ Ｐゴシック"/>
        </a:defRPr>
      </a:lvl3pPr>
      <a:lvl4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  <a:cs typeface="ＭＳ Ｐゴシック"/>
        </a:defRPr>
      </a:lvl4pPr>
      <a:lvl5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  <a:cs typeface="ＭＳ Ｐゴシック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7C161B"/>
        </a:buClr>
        <a:buChar char="•"/>
        <a:defRPr>
          <a:solidFill>
            <a:srgbClr val="7E080E"/>
          </a:solidFill>
          <a:latin typeface="+mn-lt"/>
          <a:ea typeface="+mn-ea"/>
          <a:cs typeface="ＭＳ Ｐゴシック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2A6B7F"/>
        </a:buClr>
        <a:buChar char="•"/>
        <a:defRPr sz="1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1292225" y="6324600"/>
            <a:ext cx="754063" cy="530225"/>
          </a:xfrm>
          <a:prstGeom prst="rect">
            <a:avLst/>
          </a:prstGeom>
          <a:noFill/>
        </p:spPr>
        <p:txBody>
          <a:bodyPr lIns="0" tIns="0" rIns="0" bIns="266400" anchor="b"/>
          <a:lstStyle/>
          <a:p>
            <a:pPr>
              <a:defRPr/>
            </a:pPr>
            <a:r>
              <a:rPr lang="en-AU" sz="750" b="0" dirty="0">
                <a:solidFill>
                  <a:srgbClr val="333333"/>
                </a:solidFill>
                <a:latin typeface="+mn-lt"/>
              </a:rPr>
              <a:t>©TNS 2012</a:t>
            </a:r>
            <a:endParaRPr lang="en-AU" sz="750" b="0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29699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55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088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297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1031875"/>
            <a:ext cx="9145588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124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50250" y="6324600"/>
            <a:ext cx="504825" cy="2508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 smtClean="0">
                <a:solidFill>
                  <a:srgbClr val="333333"/>
                </a:solidFill>
                <a:latin typeface="+mn-lt"/>
              </a:defRPr>
            </a:lvl1pPr>
          </a:lstStyle>
          <a:p>
            <a:pPr>
              <a:defRPr/>
            </a:pPr>
            <a:fld id="{C4B0CBC7-27FA-4FC4-9130-2622F44E337C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282575" y="5946775"/>
            <a:ext cx="85725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03" name="Group 88"/>
          <p:cNvGrpSpPr>
            <a:grpSpLocks/>
          </p:cNvGrpSpPr>
          <p:nvPr/>
        </p:nvGrpSpPr>
        <p:grpSpPr bwMode="auto">
          <a:xfrm>
            <a:off x="-1630363" y="-501650"/>
            <a:ext cx="10507663" cy="5638800"/>
            <a:chOff x="-1630680" y="-501206"/>
            <a:chExt cx="10507979" cy="5637807"/>
          </a:xfrm>
        </p:grpSpPr>
        <p:cxnSp>
          <p:nvCxnSpPr>
            <p:cNvPr id="90" name="Straight Connector 89"/>
            <p:cNvCxnSpPr/>
            <p:nvPr userDrawn="1"/>
          </p:nvCxnSpPr>
          <p:spPr>
            <a:xfrm>
              <a:off x="-517809" y="4560440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 userDrawn="1"/>
          </p:nvSpPr>
          <p:spPr>
            <a:xfrm>
              <a:off x="-1630680" y="4490603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AU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X AXIS</a:t>
              </a:r>
              <a:endParaRPr lang="en-A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cxnSp>
          <p:nvCxnSpPr>
            <p:cNvPr id="94" name="Straight Connector 93"/>
            <p:cNvCxnSpPr/>
            <p:nvPr userDrawn="1"/>
          </p:nvCxnSpPr>
          <p:spPr>
            <a:xfrm>
              <a:off x="-517809" y="5066763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 userDrawn="1"/>
          </p:nvSpPr>
          <p:spPr>
            <a:xfrm>
              <a:off x="-1630680" y="4998513"/>
              <a:ext cx="1071595" cy="138088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AU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LOWER LIMIT</a:t>
              </a:r>
              <a:endParaRPr lang="en-A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cxnSp>
          <p:nvCxnSpPr>
            <p:cNvPr id="96" name="Straight Connector 95"/>
            <p:cNvCxnSpPr/>
            <p:nvPr userDrawn="1"/>
          </p:nvCxnSpPr>
          <p:spPr>
            <a:xfrm>
              <a:off x="-517809" y="1284417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 userDrawn="1"/>
          </p:nvSpPr>
          <p:spPr>
            <a:xfrm>
              <a:off x="-1630680" y="1216167"/>
              <a:ext cx="1071595" cy="138089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AU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UPPER LIMIT</a:t>
              </a:r>
              <a:endParaRPr lang="en-A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cxnSp>
          <p:nvCxnSpPr>
            <p:cNvPr id="98" name="Straight Connector 97"/>
            <p:cNvCxnSpPr/>
            <p:nvPr userDrawn="1"/>
          </p:nvCxnSpPr>
          <p:spPr>
            <a:xfrm>
              <a:off x="-517809" y="1789154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 userDrawn="1"/>
          </p:nvSpPr>
          <p:spPr>
            <a:xfrm>
              <a:off x="-1630680" y="1719316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AU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CHART TOP</a:t>
              </a:r>
              <a:endParaRPr lang="en-A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grpSp>
          <p:nvGrpSpPr>
            <p:cNvPr id="29715" name="Group 104"/>
            <p:cNvGrpSpPr>
              <a:grpSpLocks/>
            </p:cNvGrpSpPr>
            <p:nvPr userDrawn="1"/>
          </p:nvGrpSpPr>
          <p:grpSpPr bwMode="auto">
            <a:xfrm>
              <a:off x="755523" y="-501206"/>
              <a:ext cx="8121776" cy="424749"/>
              <a:chOff x="755523" y="-501206"/>
              <a:chExt cx="8121776" cy="424749"/>
            </a:xfrm>
          </p:grpSpPr>
          <p:cxnSp>
            <p:nvCxnSpPr>
              <p:cNvPr id="106" name="Straight Connector 105"/>
              <p:cNvCxnSpPr/>
              <p:nvPr userDrawn="1"/>
            </p:nvCxnSpPr>
            <p:spPr>
              <a:xfrm>
                <a:off x="1293584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Box 106"/>
              <p:cNvSpPr txBox="1"/>
              <p:nvPr userDrawn="1"/>
            </p:nvSpPr>
            <p:spPr>
              <a:xfrm>
                <a:off x="755405" y="-501206"/>
                <a:ext cx="1071595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/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/>
                  <a:t>Y AXIS</a:t>
                </a:r>
                <a:endParaRPr lang="en-AU" dirty="0"/>
              </a:p>
            </p:txBody>
          </p:sp>
          <p:cxnSp>
            <p:nvCxnSpPr>
              <p:cNvPr id="108" name="Straight Connector 107"/>
              <p:cNvCxnSpPr/>
              <p:nvPr userDrawn="1"/>
            </p:nvCxnSpPr>
            <p:spPr>
              <a:xfrm>
                <a:off x="5575200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TextBox 108"/>
              <p:cNvSpPr txBox="1"/>
              <p:nvPr userDrawn="1"/>
            </p:nvSpPr>
            <p:spPr>
              <a:xfrm>
                <a:off x="5035434" y="-501206"/>
                <a:ext cx="1073182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/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/>
                  <a:t>Y AXIS</a:t>
                </a:r>
                <a:endParaRPr lang="en-AU" dirty="0"/>
              </a:p>
            </p:txBody>
          </p:sp>
          <p:cxnSp>
            <p:nvCxnSpPr>
              <p:cNvPr id="113" name="Straight Connector 112"/>
              <p:cNvCxnSpPr/>
              <p:nvPr userDrawn="1"/>
            </p:nvCxnSpPr>
            <p:spPr>
              <a:xfrm>
                <a:off x="8350233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TextBox 113"/>
              <p:cNvSpPr txBox="1"/>
              <p:nvPr userDrawn="1"/>
            </p:nvSpPr>
            <p:spPr>
              <a:xfrm>
                <a:off x="7805705" y="-501206"/>
                <a:ext cx="1071594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/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/>
                  <a:t>LIMIT</a:t>
                </a:r>
                <a:endParaRPr lang="en-AU" dirty="0"/>
              </a:p>
            </p:txBody>
          </p:sp>
        </p:grpSp>
      </p:grpSp>
      <p:sp>
        <p:nvSpPr>
          <p:cNvPr id="115" name="Footer Placeholder 70"/>
          <p:cNvSpPr>
            <a:spLocks noGrp="1"/>
          </p:cNvSpPr>
          <p:nvPr>
            <p:ph type="ftr" sz="quarter" idx="3"/>
          </p:nvPr>
        </p:nvSpPr>
        <p:spPr>
          <a:xfrm>
            <a:off x="785813" y="5946775"/>
            <a:ext cx="7554912" cy="377825"/>
          </a:xfrm>
          <a:prstGeom prst="rect">
            <a:avLst/>
          </a:prstGeom>
        </p:spPr>
        <p:txBody>
          <a:bodyPr lIns="496800" tIns="90000">
            <a:noAutofit/>
          </a:bodyPr>
          <a:lstStyle>
            <a:lvl1pPr>
              <a:spcBef>
                <a:spcPct val="20000"/>
              </a:spcBef>
              <a:buFont typeface="Arial" pitchFamily="34" charset="0"/>
              <a:buNone/>
              <a:defRPr lang="en-AU" sz="1250" b="0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Medioiden mielikuvat 2012</a:t>
            </a:r>
            <a:endParaRPr dirty="0"/>
          </a:p>
        </p:txBody>
      </p:sp>
      <p:pic>
        <p:nvPicPr>
          <p:cNvPr id="29705" name="Picture 2" descr="\\PSTUDIOTERM\Clients\TNS Global\TNS_002 Templates\4. Design\1. Assets\Logos\TNS_LOGOS\final brand jpgs\TNS_logo_rgb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2575" y="607218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3"/>
          <p:cNvPicPr>
            <a:picLocks noChangeAspect="1" noChangeArrowheads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7445375" y="6156325"/>
            <a:ext cx="1533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40" r:id="rId1"/>
    <p:sldLayoutId id="2147485539" r:id="rId2"/>
    <p:sldLayoutId id="2147485538" r:id="rId3"/>
    <p:sldLayoutId id="2147485537" r:id="rId4"/>
    <p:sldLayoutId id="2147485536" r:id="rId5"/>
    <p:sldLayoutId id="2147485535" r:id="rId6"/>
    <p:sldLayoutId id="2147485534" r:id="rId7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charset="0"/>
        <a:defRPr sz="1600" b="1" kern="1200">
          <a:solidFill>
            <a:srgbClr val="333333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333333"/>
          </a:solidFill>
          <a:latin typeface="+mn-lt"/>
          <a:ea typeface="+mn-ea"/>
          <a:cs typeface="+mn-cs"/>
        </a:defRPr>
      </a:lvl2pPr>
      <a:lvl3pPr marL="252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"/>
        <a:defRPr sz="1600" kern="1200">
          <a:solidFill>
            <a:srgbClr val="333333"/>
          </a:solidFill>
          <a:latin typeface="+mn-lt"/>
          <a:ea typeface="+mn-ea"/>
          <a:cs typeface="+mn-cs"/>
        </a:defRPr>
      </a:lvl3pPr>
      <a:lvl4pPr marL="508000" indent="-255588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333333"/>
          </a:solidFill>
          <a:latin typeface="+mn-lt"/>
          <a:ea typeface="+mn-ea"/>
          <a:cs typeface="+mn-cs"/>
        </a:defRPr>
      </a:lvl4pPr>
      <a:lvl5pPr marL="760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1292225" y="6324600"/>
            <a:ext cx="754063" cy="530225"/>
          </a:xfrm>
          <a:prstGeom prst="rect">
            <a:avLst/>
          </a:prstGeom>
          <a:noFill/>
        </p:spPr>
        <p:txBody>
          <a:bodyPr lIns="0" tIns="0" rIns="0" bIns="266400" anchor="b"/>
          <a:lstStyle/>
          <a:p>
            <a:pPr>
              <a:defRPr/>
            </a:pPr>
            <a:r>
              <a:rPr lang="en-AU" sz="750" b="0" dirty="0">
                <a:solidFill>
                  <a:srgbClr val="333333"/>
                </a:solidFill>
                <a:latin typeface="Verdana"/>
              </a:rPr>
              <a:t>©TNS 2012</a:t>
            </a:r>
            <a:endParaRPr lang="en-AU" sz="75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498691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507365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088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50250" y="6324600"/>
            <a:ext cx="504825" cy="2508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 smtClean="0">
                <a:solidFill>
                  <a:srgbClr val="333333"/>
                </a:solidFill>
                <a:latin typeface="+mn-lt"/>
              </a:defRPr>
            </a:lvl1pPr>
          </a:lstStyle>
          <a:p>
            <a:pPr>
              <a:defRPr/>
            </a:pPr>
            <a:fld id="{D43E4C4C-FD25-4AC3-9C40-F6932187A322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282575" y="5946775"/>
            <a:ext cx="85725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8694" name="Group 6"/>
          <p:cNvGrpSpPr>
            <a:grpSpLocks/>
          </p:cNvGrpSpPr>
          <p:nvPr/>
        </p:nvGrpSpPr>
        <p:grpSpPr bwMode="auto">
          <a:xfrm>
            <a:off x="-1630363" y="-501650"/>
            <a:ext cx="10507663" cy="5638800"/>
            <a:chOff x="-1630680" y="-501206"/>
            <a:chExt cx="10507979" cy="5637807"/>
          </a:xfrm>
        </p:grpSpPr>
        <p:cxnSp>
          <p:nvCxnSpPr>
            <p:cNvPr id="85" name="Straight Connector 84"/>
            <p:cNvCxnSpPr/>
            <p:nvPr userDrawn="1"/>
          </p:nvCxnSpPr>
          <p:spPr>
            <a:xfrm>
              <a:off x="-517809" y="4560440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 userDrawn="1"/>
          </p:nvSpPr>
          <p:spPr>
            <a:xfrm>
              <a:off x="-1630680" y="4490603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X AXIS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87" name="Straight Connector 86"/>
            <p:cNvCxnSpPr/>
            <p:nvPr userDrawn="1"/>
          </p:nvCxnSpPr>
          <p:spPr>
            <a:xfrm>
              <a:off x="-517809" y="5066763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 userDrawn="1"/>
          </p:nvSpPr>
          <p:spPr>
            <a:xfrm>
              <a:off x="-1630680" y="4998513"/>
              <a:ext cx="1071595" cy="138088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LOWER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1" name="Straight Connector 90"/>
            <p:cNvCxnSpPr/>
            <p:nvPr userDrawn="1"/>
          </p:nvCxnSpPr>
          <p:spPr>
            <a:xfrm>
              <a:off x="-517809" y="1284417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 userDrawn="1"/>
          </p:nvSpPr>
          <p:spPr>
            <a:xfrm>
              <a:off x="-1630680" y="1216167"/>
              <a:ext cx="1071595" cy="138089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UPPER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100" name="Straight Connector 99"/>
            <p:cNvCxnSpPr/>
            <p:nvPr userDrawn="1"/>
          </p:nvCxnSpPr>
          <p:spPr>
            <a:xfrm>
              <a:off x="-517809" y="1789154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 userDrawn="1"/>
          </p:nvSpPr>
          <p:spPr>
            <a:xfrm>
              <a:off x="-1630680" y="1719316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CHART TOP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grpSp>
          <p:nvGrpSpPr>
            <p:cNvPr id="498706" name="Group 2"/>
            <p:cNvGrpSpPr>
              <a:grpSpLocks/>
            </p:cNvGrpSpPr>
            <p:nvPr userDrawn="1"/>
          </p:nvGrpSpPr>
          <p:grpSpPr bwMode="auto">
            <a:xfrm>
              <a:off x="755523" y="-501206"/>
              <a:ext cx="8121776" cy="424749"/>
              <a:chOff x="755523" y="-501206"/>
              <a:chExt cx="8121776" cy="424749"/>
            </a:xfrm>
          </p:grpSpPr>
          <p:cxnSp>
            <p:nvCxnSpPr>
              <p:cNvPr id="102" name="Straight Connector 101"/>
              <p:cNvCxnSpPr/>
              <p:nvPr userDrawn="1"/>
            </p:nvCxnSpPr>
            <p:spPr>
              <a:xfrm>
                <a:off x="1293584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 userDrawn="1"/>
            </p:nvSpPr>
            <p:spPr>
              <a:xfrm>
                <a:off x="755405" y="-501206"/>
                <a:ext cx="1071595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04" name="Straight Connector 103"/>
              <p:cNvCxnSpPr/>
              <p:nvPr userDrawn="1"/>
            </p:nvCxnSpPr>
            <p:spPr>
              <a:xfrm>
                <a:off x="5575200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/>
              <p:cNvSpPr txBox="1"/>
              <p:nvPr userDrawn="1"/>
            </p:nvSpPr>
            <p:spPr>
              <a:xfrm>
                <a:off x="5035434" y="-501206"/>
                <a:ext cx="1073182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11" name="Straight Connector 110"/>
              <p:cNvCxnSpPr/>
              <p:nvPr userDrawn="1"/>
            </p:nvCxnSpPr>
            <p:spPr>
              <a:xfrm>
                <a:off x="8350233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/>
              <p:cNvSpPr txBox="1"/>
              <p:nvPr userDrawn="1"/>
            </p:nvSpPr>
            <p:spPr>
              <a:xfrm>
                <a:off x="7805705" y="-501206"/>
                <a:ext cx="1071594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LIMIT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</p:grpSp>
      </p:grpSp>
      <p:sp>
        <p:nvSpPr>
          <p:cNvPr id="71" name="Footer Placeholder 70"/>
          <p:cNvSpPr>
            <a:spLocks noGrp="1"/>
          </p:cNvSpPr>
          <p:nvPr>
            <p:ph type="ftr" sz="quarter" idx="3"/>
          </p:nvPr>
        </p:nvSpPr>
        <p:spPr>
          <a:xfrm>
            <a:off x="785813" y="5946775"/>
            <a:ext cx="7554912" cy="377825"/>
          </a:xfrm>
          <a:prstGeom prst="rect">
            <a:avLst/>
          </a:prstGeom>
        </p:spPr>
        <p:txBody>
          <a:bodyPr lIns="496800" tIns="90000">
            <a:noAutofit/>
          </a:bodyPr>
          <a:lstStyle>
            <a:lvl1pPr>
              <a:spcBef>
                <a:spcPct val="20000"/>
              </a:spcBef>
              <a:buFont typeface="Arial" pitchFamily="34" charset="0"/>
              <a:buNone/>
              <a:defRPr lang="en-AU" sz="1250" b="0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TRIM ja mielikuvat 2012</a:t>
            </a:r>
            <a:endParaRPr dirty="0"/>
          </a:p>
        </p:txBody>
      </p:sp>
      <p:pic>
        <p:nvPicPr>
          <p:cNvPr id="498696" name="Picture 2" descr="\\PSTUDIOTERM\Clients\TNS Global\TNS_002 Templates\4. Design\1. Assets\Logos\TNS_LOGOS\final brand jpgs\TNS_logo_rgb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82575" y="607218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8697" name="Picture 3"/>
          <p:cNvPicPr>
            <a:picLocks noChangeAspect="1" noChangeArrowheads="1"/>
          </p:cNvPicPr>
          <p:nvPr userDrawn="1"/>
        </p:nvPicPr>
        <p:blipFill>
          <a:blip r:embed="rId23"/>
          <a:srcRect/>
          <a:stretch>
            <a:fillRect/>
          </a:stretch>
        </p:blipFill>
        <p:spPr bwMode="auto">
          <a:xfrm>
            <a:off x="7445375" y="6156325"/>
            <a:ext cx="1533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988" r:id="rId1"/>
    <p:sldLayoutId id="2147485989" r:id="rId2"/>
    <p:sldLayoutId id="2147485990" r:id="rId3"/>
    <p:sldLayoutId id="2147485991" r:id="rId4"/>
    <p:sldLayoutId id="2147485992" r:id="rId5"/>
    <p:sldLayoutId id="2147485993" r:id="rId6"/>
    <p:sldLayoutId id="2147485994" r:id="rId7"/>
    <p:sldLayoutId id="2147485995" r:id="rId8"/>
    <p:sldLayoutId id="2147485996" r:id="rId9"/>
    <p:sldLayoutId id="2147485997" r:id="rId10"/>
    <p:sldLayoutId id="2147485998" r:id="rId11"/>
    <p:sldLayoutId id="2147485999" r:id="rId12"/>
    <p:sldLayoutId id="2147486000" r:id="rId13"/>
    <p:sldLayoutId id="2147486001" r:id="rId14"/>
    <p:sldLayoutId id="2147486002" r:id="rId15"/>
    <p:sldLayoutId id="2147486003" r:id="rId16"/>
    <p:sldLayoutId id="2147485596" r:id="rId17"/>
    <p:sldLayoutId id="2147485595" r:id="rId18"/>
    <p:sldLayoutId id="2147486004" r:id="rId19"/>
    <p:sldLayoutId id="2147486005" r:id="rId20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charset="0"/>
        <a:defRPr sz="1600" b="1" kern="1200">
          <a:solidFill>
            <a:srgbClr val="262626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252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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508000" indent="-255588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760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1292225" y="6324600"/>
            <a:ext cx="754063" cy="530225"/>
          </a:xfrm>
          <a:prstGeom prst="rect">
            <a:avLst/>
          </a:prstGeom>
          <a:noFill/>
        </p:spPr>
        <p:txBody>
          <a:bodyPr lIns="0" tIns="0" rIns="0" bIns="266400" anchor="b"/>
          <a:lstStyle/>
          <a:p>
            <a:pPr>
              <a:defRPr/>
            </a:pPr>
            <a:r>
              <a:rPr lang="en-AU" sz="750" b="0" dirty="0">
                <a:solidFill>
                  <a:srgbClr val="333333"/>
                </a:solidFill>
                <a:latin typeface="Verdana"/>
              </a:rPr>
              <a:t>©TNS 2012</a:t>
            </a:r>
            <a:endParaRPr lang="en-AU" sz="75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520195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507365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088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50250" y="6324600"/>
            <a:ext cx="504825" cy="2508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 smtClean="0">
                <a:solidFill>
                  <a:srgbClr val="333333"/>
                </a:solidFill>
                <a:latin typeface="+mn-lt"/>
              </a:defRPr>
            </a:lvl1pPr>
          </a:lstStyle>
          <a:p>
            <a:pPr>
              <a:defRPr/>
            </a:pPr>
            <a:fld id="{4C6138D5-62B9-4517-8CA8-38F1C16F8FB3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282575" y="5946775"/>
            <a:ext cx="85725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0198" name="Group 6"/>
          <p:cNvGrpSpPr>
            <a:grpSpLocks/>
          </p:cNvGrpSpPr>
          <p:nvPr/>
        </p:nvGrpSpPr>
        <p:grpSpPr bwMode="auto">
          <a:xfrm>
            <a:off x="-1630363" y="-501650"/>
            <a:ext cx="10507663" cy="5638800"/>
            <a:chOff x="-1630680" y="-501206"/>
            <a:chExt cx="10507979" cy="5637807"/>
          </a:xfrm>
        </p:grpSpPr>
        <p:cxnSp>
          <p:nvCxnSpPr>
            <p:cNvPr id="85" name="Straight Connector 84"/>
            <p:cNvCxnSpPr/>
            <p:nvPr userDrawn="1"/>
          </p:nvCxnSpPr>
          <p:spPr>
            <a:xfrm>
              <a:off x="-517809" y="4560440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 userDrawn="1"/>
          </p:nvSpPr>
          <p:spPr>
            <a:xfrm>
              <a:off x="-1630680" y="4490603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X AXIS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87" name="Straight Connector 86"/>
            <p:cNvCxnSpPr/>
            <p:nvPr userDrawn="1"/>
          </p:nvCxnSpPr>
          <p:spPr>
            <a:xfrm>
              <a:off x="-517809" y="5066763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 userDrawn="1"/>
          </p:nvSpPr>
          <p:spPr>
            <a:xfrm>
              <a:off x="-1630680" y="4998513"/>
              <a:ext cx="1071595" cy="138088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LOWER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1" name="Straight Connector 90"/>
            <p:cNvCxnSpPr/>
            <p:nvPr userDrawn="1"/>
          </p:nvCxnSpPr>
          <p:spPr>
            <a:xfrm>
              <a:off x="-517809" y="1284417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 userDrawn="1"/>
          </p:nvSpPr>
          <p:spPr>
            <a:xfrm>
              <a:off x="-1630680" y="1216167"/>
              <a:ext cx="1071595" cy="138089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UPPER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100" name="Straight Connector 99"/>
            <p:cNvCxnSpPr/>
            <p:nvPr userDrawn="1"/>
          </p:nvCxnSpPr>
          <p:spPr>
            <a:xfrm>
              <a:off x="-517809" y="1789154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 userDrawn="1"/>
          </p:nvSpPr>
          <p:spPr>
            <a:xfrm>
              <a:off x="-1630680" y="1719316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CHART TOP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grpSp>
          <p:nvGrpSpPr>
            <p:cNvPr id="520210" name="Group 2"/>
            <p:cNvGrpSpPr>
              <a:grpSpLocks/>
            </p:cNvGrpSpPr>
            <p:nvPr userDrawn="1"/>
          </p:nvGrpSpPr>
          <p:grpSpPr bwMode="auto">
            <a:xfrm>
              <a:off x="755523" y="-501206"/>
              <a:ext cx="8121776" cy="424749"/>
              <a:chOff x="755523" y="-501206"/>
              <a:chExt cx="8121776" cy="424749"/>
            </a:xfrm>
          </p:grpSpPr>
          <p:cxnSp>
            <p:nvCxnSpPr>
              <p:cNvPr id="102" name="Straight Connector 101"/>
              <p:cNvCxnSpPr/>
              <p:nvPr userDrawn="1"/>
            </p:nvCxnSpPr>
            <p:spPr>
              <a:xfrm>
                <a:off x="1293584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 userDrawn="1"/>
            </p:nvSpPr>
            <p:spPr>
              <a:xfrm>
                <a:off x="755405" y="-501206"/>
                <a:ext cx="1071595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04" name="Straight Connector 103"/>
              <p:cNvCxnSpPr/>
              <p:nvPr userDrawn="1"/>
            </p:nvCxnSpPr>
            <p:spPr>
              <a:xfrm>
                <a:off x="5575200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/>
              <p:cNvSpPr txBox="1"/>
              <p:nvPr userDrawn="1"/>
            </p:nvSpPr>
            <p:spPr>
              <a:xfrm>
                <a:off x="5035434" y="-501206"/>
                <a:ext cx="1073182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11" name="Straight Connector 110"/>
              <p:cNvCxnSpPr/>
              <p:nvPr userDrawn="1"/>
            </p:nvCxnSpPr>
            <p:spPr>
              <a:xfrm>
                <a:off x="8350233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/>
              <p:cNvSpPr txBox="1"/>
              <p:nvPr userDrawn="1"/>
            </p:nvSpPr>
            <p:spPr>
              <a:xfrm>
                <a:off x="7805705" y="-501206"/>
                <a:ext cx="1071594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LIMIT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</p:grpSp>
      </p:grpSp>
      <p:sp>
        <p:nvSpPr>
          <p:cNvPr id="71" name="Footer Placeholder 70"/>
          <p:cNvSpPr>
            <a:spLocks noGrp="1"/>
          </p:cNvSpPr>
          <p:nvPr>
            <p:ph type="ftr" sz="quarter" idx="3"/>
          </p:nvPr>
        </p:nvSpPr>
        <p:spPr>
          <a:xfrm>
            <a:off x="785813" y="5946775"/>
            <a:ext cx="7554912" cy="377825"/>
          </a:xfrm>
          <a:prstGeom prst="rect">
            <a:avLst/>
          </a:prstGeom>
        </p:spPr>
        <p:txBody>
          <a:bodyPr lIns="496800" tIns="90000">
            <a:noAutofit/>
          </a:bodyPr>
          <a:lstStyle>
            <a:lvl1pPr>
              <a:spcBef>
                <a:spcPct val="20000"/>
              </a:spcBef>
              <a:buFont typeface="Arial" pitchFamily="34" charset="0"/>
              <a:buNone/>
              <a:defRPr lang="en-AU" sz="1250" b="0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TRIM ja mielikuvat 2012</a:t>
            </a:r>
            <a:endParaRPr dirty="0"/>
          </a:p>
        </p:txBody>
      </p:sp>
      <p:pic>
        <p:nvPicPr>
          <p:cNvPr id="520200" name="Picture 2" descr="\\PSTUDIOTERM\Clients\TNS Global\TNS_002 Templates\4. Design\1. Assets\Logos\TNS_LOGOS\final brand jpgs\TNS_logo_rgb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82575" y="607218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0201" name="Picture 3"/>
          <p:cNvPicPr>
            <a:picLocks noChangeAspect="1" noChangeArrowheads="1"/>
          </p:cNvPicPr>
          <p:nvPr userDrawn="1"/>
        </p:nvPicPr>
        <p:blipFill>
          <a:blip r:embed="rId23"/>
          <a:srcRect/>
          <a:stretch>
            <a:fillRect/>
          </a:stretch>
        </p:blipFill>
        <p:spPr bwMode="auto">
          <a:xfrm>
            <a:off x="7445375" y="6156325"/>
            <a:ext cx="1533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006" r:id="rId1"/>
    <p:sldLayoutId id="2147486007" r:id="rId2"/>
    <p:sldLayoutId id="2147486008" r:id="rId3"/>
    <p:sldLayoutId id="2147486009" r:id="rId4"/>
    <p:sldLayoutId id="2147486010" r:id="rId5"/>
    <p:sldLayoutId id="2147486011" r:id="rId6"/>
    <p:sldLayoutId id="2147486012" r:id="rId7"/>
    <p:sldLayoutId id="2147486013" r:id="rId8"/>
    <p:sldLayoutId id="2147486014" r:id="rId9"/>
    <p:sldLayoutId id="2147486015" r:id="rId10"/>
    <p:sldLayoutId id="2147486016" r:id="rId11"/>
    <p:sldLayoutId id="2147486017" r:id="rId12"/>
    <p:sldLayoutId id="2147486018" r:id="rId13"/>
    <p:sldLayoutId id="2147486019" r:id="rId14"/>
    <p:sldLayoutId id="2147486020" r:id="rId15"/>
    <p:sldLayoutId id="2147486021" r:id="rId16"/>
    <p:sldLayoutId id="2147485598" r:id="rId17"/>
    <p:sldLayoutId id="2147485597" r:id="rId18"/>
    <p:sldLayoutId id="2147486022" r:id="rId19"/>
    <p:sldLayoutId id="2147486023" r:id="rId20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charset="0"/>
        <a:defRPr sz="1600" b="1" kern="1200">
          <a:solidFill>
            <a:srgbClr val="262626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252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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508000" indent="-255588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760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perustyyl. napsautt.</a:t>
            </a:r>
            <a:endParaRPr lang="en-US" smtClean="0"/>
          </a:p>
        </p:txBody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7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B12B98B7-DD12-48ED-A062-FE630781E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srgbClr val="000000"/>
              </a:solidFill>
            </a:endParaRPr>
          </a:p>
        </p:txBody>
      </p:sp>
      <p:pic>
        <p:nvPicPr>
          <p:cNvPr id="541704" name="Picture 20" descr="line-test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1705" name="Picture 21" descr="line-test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1706" name="Picture 22" descr="slogofinwht"/>
          <p:cNvPicPr>
            <a:picLocks noChangeAspect="1" noChangeArrowheads="1"/>
          </p:cNvPicPr>
          <p:nvPr/>
        </p:nvPicPr>
        <p:blipFill>
          <a:blip r:embed="rId14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1707" name="Picture 23" descr="SLL_merkki_rgb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024" r:id="rId1"/>
    <p:sldLayoutId id="2147486025" r:id="rId2"/>
    <p:sldLayoutId id="2147486026" r:id="rId3"/>
    <p:sldLayoutId id="2147486027" r:id="rId4"/>
    <p:sldLayoutId id="2147486028" r:id="rId5"/>
    <p:sldLayoutId id="2147486029" r:id="rId6"/>
    <p:sldLayoutId id="2147486030" r:id="rId7"/>
    <p:sldLayoutId id="2147486031" r:id="rId8"/>
    <p:sldLayoutId id="2147486032" r:id="rId9"/>
    <p:sldLayoutId id="2147486033" r:id="rId10"/>
    <p:sldLayoutId id="214748603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  <a:cs typeface="ＭＳ Ｐゴシック"/>
        </a:defRPr>
      </a:lvl2pPr>
      <a:lvl3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  <a:cs typeface="ＭＳ Ｐゴシック"/>
        </a:defRPr>
      </a:lvl3pPr>
      <a:lvl4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  <a:cs typeface="ＭＳ Ｐゴシック"/>
        </a:defRPr>
      </a:lvl4pPr>
      <a:lvl5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  <a:cs typeface="ＭＳ Ｐゴシック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7C161B"/>
        </a:buClr>
        <a:buChar char="•"/>
        <a:defRPr>
          <a:solidFill>
            <a:srgbClr val="7E080E"/>
          </a:solidFill>
          <a:latin typeface="+mn-lt"/>
          <a:ea typeface="+mn-ea"/>
          <a:cs typeface="ＭＳ Ｐゴシック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2A6B7F"/>
        </a:buClr>
        <a:buChar char="•"/>
        <a:defRPr sz="1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76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290C6A-72F8-4AA2-8B62-B484523097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1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553992" name="Picture 20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993" name="Picture 21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994" name="Picture 22" descr="slogofinwht"/>
          <p:cNvPicPr>
            <a:picLocks noChangeAspect="1" noChangeArrowheads="1"/>
          </p:cNvPicPr>
          <p:nvPr userDrawn="1"/>
        </p:nvPicPr>
        <p:blipFill>
          <a:blip r:embed="rId16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995" name="Picture 23" descr="SLL_merkki_rgb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035" r:id="rId1"/>
    <p:sldLayoutId id="2147486036" r:id="rId2"/>
    <p:sldLayoutId id="2147486037" r:id="rId3"/>
    <p:sldLayoutId id="2147486038" r:id="rId4"/>
    <p:sldLayoutId id="2147486039" r:id="rId5"/>
    <p:sldLayoutId id="2147486040" r:id="rId6"/>
    <p:sldLayoutId id="2147486041" r:id="rId7"/>
    <p:sldLayoutId id="2147486042" r:id="rId8"/>
    <p:sldLayoutId id="2147486043" r:id="rId9"/>
    <p:sldLayoutId id="2147486044" r:id="rId10"/>
    <p:sldLayoutId id="2147486045" r:id="rId11"/>
    <p:sldLayoutId id="2147486046" r:id="rId12"/>
    <p:sldLayoutId id="214748604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C161B"/>
        </a:buClr>
        <a:buChar char="•"/>
        <a:defRPr>
          <a:solidFill>
            <a:srgbClr val="7E080E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A6B7F"/>
        </a:buClr>
        <a:buChar char="•"/>
        <a:defRPr sz="1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76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65937D-ED94-44A6-834A-3A5F41017A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1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568328" name="Picture 20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8329" name="Picture 21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8330" name="Picture 22" descr="slogofinwht"/>
          <p:cNvPicPr>
            <a:picLocks noChangeAspect="1" noChangeArrowheads="1"/>
          </p:cNvPicPr>
          <p:nvPr userDrawn="1"/>
        </p:nvPicPr>
        <p:blipFill>
          <a:blip r:embed="rId16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8331" name="Picture 23" descr="SLL_merkki_rgb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048" r:id="rId1"/>
    <p:sldLayoutId id="2147486049" r:id="rId2"/>
    <p:sldLayoutId id="2147486050" r:id="rId3"/>
    <p:sldLayoutId id="2147486051" r:id="rId4"/>
    <p:sldLayoutId id="2147486052" r:id="rId5"/>
    <p:sldLayoutId id="2147486053" r:id="rId6"/>
    <p:sldLayoutId id="2147486054" r:id="rId7"/>
    <p:sldLayoutId id="2147486055" r:id="rId8"/>
    <p:sldLayoutId id="2147486056" r:id="rId9"/>
    <p:sldLayoutId id="2147486057" r:id="rId10"/>
    <p:sldLayoutId id="2147486058" r:id="rId11"/>
    <p:sldLayoutId id="2147486059" r:id="rId12"/>
    <p:sldLayoutId id="214748606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C161B"/>
        </a:buClr>
        <a:buChar char="•"/>
        <a:defRPr>
          <a:solidFill>
            <a:srgbClr val="7E080E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A6B7F"/>
        </a:buClr>
        <a:buChar char="•"/>
        <a:defRPr sz="1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82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76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DFB456-C8A5-4EA2-A1FE-4FB0877576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1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582664" name="Picture 20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2665" name="Picture 21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2666" name="Picture 22" descr="slogofinwht"/>
          <p:cNvPicPr>
            <a:picLocks noChangeAspect="1" noChangeArrowheads="1"/>
          </p:cNvPicPr>
          <p:nvPr userDrawn="1"/>
        </p:nvPicPr>
        <p:blipFill>
          <a:blip r:embed="rId16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2667" name="Picture 23" descr="SLL_merkki_rgb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061" r:id="rId1"/>
    <p:sldLayoutId id="2147486062" r:id="rId2"/>
    <p:sldLayoutId id="2147486063" r:id="rId3"/>
    <p:sldLayoutId id="2147486064" r:id="rId4"/>
    <p:sldLayoutId id="2147486065" r:id="rId5"/>
    <p:sldLayoutId id="2147486066" r:id="rId6"/>
    <p:sldLayoutId id="2147486067" r:id="rId7"/>
    <p:sldLayoutId id="2147486068" r:id="rId8"/>
    <p:sldLayoutId id="2147486069" r:id="rId9"/>
    <p:sldLayoutId id="2147486070" r:id="rId10"/>
    <p:sldLayoutId id="2147486071" r:id="rId11"/>
    <p:sldLayoutId id="2147486072" r:id="rId12"/>
    <p:sldLayoutId id="21474860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C161B"/>
        </a:buClr>
        <a:buChar char="•"/>
        <a:defRPr>
          <a:solidFill>
            <a:srgbClr val="7E080E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A6B7F"/>
        </a:buClr>
        <a:buChar char="•"/>
        <a:defRPr sz="1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76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E079E0-93B0-4C09-B3F2-97E194BE0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1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597000" name="Picture 20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7001" name="Picture 21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7002" name="Picture 22" descr="slogofinwht"/>
          <p:cNvPicPr>
            <a:picLocks noChangeAspect="1" noChangeArrowheads="1"/>
          </p:cNvPicPr>
          <p:nvPr userDrawn="1"/>
        </p:nvPicPr>
        <p:blipFill>
          <a:blip r:embed="rId16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7003" name="Picture 23" descr="SLL_merkki_rgb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074" r:id="rId1"/>
    <p:sldLayoutId id="2147486075" r:id="rId2"/>
    <p:sldLayoutId id="2147486076" r:id="rId3"/>
    <p:sldLayoutId id="2147486077" r:id="rId4"/>
    <p:sldLayoutId id="2147486078" r:id="rId5"/>
    <p:sldLayoutId id="2147486079" r:id="rId6"/>
    <p:sldLayoutId id="2147486080" r:id="rId7"/>
    <p:sldLayoutId id="2147486081" r:id="rId8"/>
    <p:sldLayoutId id="2147486082" r:id="rId9"/>
    <p:sldLayoutId id="2147486083" r:id="rId10"/>
    <p:sldLayoutId id="2147486084" r:id="rId11"/>
    <p:sldLayoutId id="2147486085" r:id="rId12"/>
    <p:sldLayoutId id="21474860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C161B"/>
        </a:buClr>
        <a:buChar char="•"/>
        <a:defRPr>
          <a:solidFill>
            <a:srgbClr val="7E080E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A6B7F"/>
        </a:buClr>
        <a:buChar char="•"/>
        <a:defRPr sz="1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1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76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5E831C-C408-4850-9655-C32695DB9F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1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611336" name="Picture 20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1337" name="Picture 21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1338" name="Picture 22" descr="slogofinwht"/>
          <p:cNvPicPr>
            <a:picLocks noChangeAspect="1" noChangeArrowheads="1"/>
          </p:cNvPicPr>
          <p:nvPr userDrawn="1"/>
        </p:nvPicPr>
        <p:blipFill>
          <a:blip r:embed="rId16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1339" name="Picture 23" descr="SLL_merkki_rgb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087" r:id="rId1"/>
    <p:sldLayoutId id="2147486088" r:id="rId2"/>
    <p:sldLayoutId id="2147486089" r:id="rId3"/>
    <p:sldLayoutId id="2147486090" r:id="rId4"/>
    <p:sldLayoutId id="2147486091" r:id="rId5"/>
    <p:sldLayoutId id="2147486092" r:id="rId6"/>
    <p:sldLayoutId id="2147486093" r:id="rId7"/>
    <p:sldLayoutId id="2147486094" r:id="rId8"/>
    <p:sldLayoutId id="2147486095" r:id="rId9"/>
    <p:sldLayoutId id="2147486096" r:id="rId10"/>
    <p:sldLayoutId id="2147486097" r:id="rId11"/>
    <p:sldLayoutId id="2147486098" r:id="rId12"/>
    <p:sldLayoutId id="214748609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C161B"/>
        </a:buClr>
        <a:buChar char="•"/>
        <a:defRPr>
          <a:solidFill>
            <a:srgbClr val="7E080E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A6B7F"/>
        </a:buClr>
        <a:buChar char="•"/>
        <a:defRPr sz="1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76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04085D7-FBC0-4E20-ACD4-9525AC815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1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625672" name="Picture 20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5673" name="Picture 21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5674" name="Picture 22" descr="slogofinwht"/>
          <p:cNvPicPr>
            <a:picLocks noChangeAspect="1" noChangeArrowheads="1"/>
          </p:cNvPicPr>
          <p:nvPr userDrawn="1"/>
        </p:nvPicPr>
        <p:blipFill>
          <a:blip r:embed="rId16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5675" name="Picture 23" descr="SLL_merkki_rgb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100" r:id="rId1"/>
    <p:sldLayoutId id="2147486101" r:id="rId2"/>
    <p:sldLayoutId id="2147486102" r:id="rId3"/>
    <p:sldLayoutId id="2147486103" r:id="rId4"/>
    <p:sldLayoutId id="2147486104" r:id="rId5"/>
    <p:sldLayoutId id="2147486105" r:id="rId6"/>
    <p:sldLayoutId id="2147486106" r:id="rId7"/>
    <p:sldLayoutId id="2147486107" r:id="rId8"/>
    <p:sldLayoutId id="2147486108" r:id="rId9"/>
    <p:sldLayoutId id="2147486109" r:id="rId10"/>
    <p:sldLayoutId id="2147486110" r:id="rId11"/>
    <p:sldLayoutId id="2147486111" r:id="rId12"/>
    <p:sldLayoutId id="214748611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C161B"/>
        </a:buClr>
        <a:buChar char="•"/>
        <a:defRPr>
          <a:solidFill>
            <a:srgbClr val="7E080E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A6B7F"/>
        </a:buClr>
        <a:buChar char="•"/>
        <a:defRPr sz="1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40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76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4B88A94-A5B2-4E71-BCF2-4D200689B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1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640008" name="Picture 20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0009" name="Picture 21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0010" name="Picture 22" descr="slogofinwht"/>
          <p:cNvPicPr>
            <a:picLocks noChangeAspect="1" noChangeArrowheads="1"/>
          </p:cNvPicPr>
          <p:nvPr userDrawn="1"/>
        </p:nvPicPr>
        <p:blipFill>
          <a:blip r:embed="rId16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0011" name="Picture 23" descr="SLL_merkki_rgb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113" r:id="rId1"/>
    <p:sldLayoutId id="2147486114" r:id="rId2"/>
    <p:sldLayoutId id="2147486115" r:id="rId3"/>
    <p:sldLayoutId id="2147486116" r:id="rId4"/>
    <p:sldLayoutId id="2147486117" r:id="rId5"/>
    <p:sldLayoutId id="2147486118" r:id="rId6"/>
    <p:sldLayoutId id="2147486119" r:id="rId7"/>
    <p:sldLayoutId id="2147486120" r:id="rId8"/>
    <p:sldLayoutId id="2147486121" r:id="rId9"/>
    <p:sldLayoutId id="2147486122" r:id="rId10"/>
    <p:sldLayoutId id="2147486123" r:id="rId11"/>
    <p:sldLayoutId id="2147486124" r:id="rId12"/>
    <p:sldLayoutId id="214748612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C161B"/>
        </a:buClr>
        <a:buChar char="•"/>
        <a:defRPr>
          <a:solidFill>
            <a:srgbClr val="7E080E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A6B7F"/>
        </a:buClr>
        <a:buChar char="•"/>
        <a:defRPr sz="1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5"/>
          <p:cNvGrpSpPr>
            <a:grpSpLocks/>
          </p:cNvGrpSpPr>
          <p:nvPr/>
        </p:nvGrpSpPr>
        <p:grpSpPr bwMode="auto">
          <a:xfrm>
            <a:off x="-6350" y="-3175"/>
            <a:ext cx="9151938" cy="6861175"/>
            <a:chOff x="-5837" y="-3163"/>
            <a:chExt cx="9151455" cy="6861163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533885" y="-3163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86284" y="-3163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38683" y="12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291083" y="12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541894" y="-3163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794293" y="-3163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046693" y="12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299091" y="12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548316" y="12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800715" y="12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053115" y="-3163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305513" y="-3163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556325" y="-3163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808725" y="-3163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061123" y="-3163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313523" y="-3163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567510" y="-3163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819908" y="-3163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072308" y="12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324707" y="12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575518" y="-3163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827918" y="-3163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080317" y="12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332716" y="12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581940" y="12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34340" y="12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086739" y="-3163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339138" y="-3163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589950" y="-3163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842349" y="-3163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8094748" y="-3163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347147" y="-3163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8597959" y="12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8855120" y="12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86248" y="12"/>
              <a:ext cx="0" cy="685798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513" y="527061"/>
              <a:ext cx="9143517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2101" y="276237"/>
              <a:ext cx="9143517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101" y="1031885"/>
              <a:ext cx="913716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513" y="781061"/>
              <a:ext cx="9145105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2101" y="1535122"/>
              <a:ext cx="913558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513" y="1284298"/>
              <a:ext cx="9145105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513" y="2039946"/>
              <a:ext cx="9143517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513" y="1789122"/>
              <a:ext cx="9145105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101" y="2543183"/>
              <a:ext cx="914193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13" y="2292358"/>
              <a:ext cx="9145105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13" y="3048007"/>
              <a:ext cx="9145105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513" y="2797182"/>
              <a:ext cx="913875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101" y="3551244"/>
              <a:ext cx="9143517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101" y="3300419"/>
              <a:ext cx="913716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513" y="4056068"/>
              <a:ext cx="9143517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101" y="3805243"/>
              <a:ext cx="9143517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2101" y="4308479"/>
              <a:ext cx="9143517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13" y="4811717"/>
              <a:ext cx="913875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513" y="4560892"/>
              <a:ext cx="913716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513" y="5316541"/>
              <a:ext cx="9145105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 userDrawn="1"/>
          </p:nvCxnSpPr>
          <p:spPr>
            <a:xfrm>
              <a:off x="-5837" y="5065716"/>
              <a:ext cx="9143517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2101" y="5819777"/>
              <a:ext cx="9143517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513" y="5568952"/>
              <a:ext cx="9143517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513" y="6072189"/>
              <a:ext cx="913875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513" y="6324601"/>
              <a:ext cx="913716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-4250" y="6575425"/>
              <a:ext cx="914193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/>
          <p:cNvSpPr txBox="1"/>
          <p:nvPr/>
        </p:nvSpPr>
        <p:spPr>
          <a:xfrm>
            <a:off x="1292225" y="6324600"/>
            <a:ext cx="754063" cy="530225"/>
          </a:xfrm>
          <a:prstGeom prst="rect">
            <a:avLst/>
          </a:prstGeom>
          <a:noFill/>
        </p:spPr>
        <p:txBody>
          <a:bodyPr lIns="0" tIns="0" rIns="0" bIns="266400" anchor="b"/>
          <a:lstStyle/>
          <a:p>
            <a:pPr>
              <a:defRPr/>
            </a:pPr>
            <a:r>
              <a:rPr lang="en-AU" sz="750" b="0" dirty="0">
                <a:solidFill>
                  <a:srgbClr val="333333"/>
                </a:solidFill>
                <a:latin typeface="+mn-lt"/>
              </a:rPr>
              <a:t>©TNS 2012</a:t>
            </a:r>
            <a:endParaRPr lang="en-AU" sz="750" b="0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37892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55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088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3789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1031875"/>
            <a:ext cx="9145588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124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50250" y="6324600"/>
            <a:ext cx="504825" cy="2508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 smtClean="0">
                <a:solidFill>
                  <a:srgbClr val="333333"/>
                </a:solidFill>
                <a:latin typeface="+mn-lt"/>
              </a:defRPr>
            </a:lvl1pPr>
          </a:lstStyle>
          <a:p>
            <a:pPr>
              <a:defRPr/>
            </a:pPr>
            <a:fld id="{059961E5-B0BC-4F65-A69B-6958480AB64C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89" name="Rectangle 88"/>
          <p:cNvSpPr/>
          <p:nvPr/>
        </p:nvSpPr>
        <p:spPr>
          <a:xfrm>
            <a:off x="285750" y="5065713"/>
            <a:ext cx="8569325" cy="881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anchor="ctr"/>
          <a:lstStyle/>
          <a:p>
            <a:pPr algn="ctr">
              <a:defRPr/>
            </a:pPr>
            <a:endParaRPr lang="en-AU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282575" y="5946775"/>
            <a:ext cx="85725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897" name="Group 89"/>
          <p:cNvGrpSpPr>
            <a:grpSpLocks/>
          </p:cNvGrpSpPr>
          <p:nvPr/>
        </p:nvGrpSpPr>
        <p:grpSpPr bwMode="auto">
          <a:xfrm>
            <a:off x="-1630363" y="-501650"/>
            <a:ext cx="10507663" cy="5638800"/>
            <a:chOff x="-1630680" y="-501206"/>
            <a:chExt cx="10507979" cy="5637807"/>
          </a:xfrm>
        </p:grpSpPr>
        <p:cxnSp>
          <p:nvCxnSpPr>
            <p:cNvPr id="93" name="Straight Connector 92"/>
            <p:cNvCxnSpPr/>
            <p:nvPr userDrawn="1"/>
          </p:nvCxnSpPr>
          <p:spPr>
            <a:xfrm>
              <a:off x="-517809" y="4560440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 userDrawn="1"/>
          </p:nvSpPr>
          <p:spPr>
            <a:xfrm>
              <a:off x="-1630680" y="4490603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AU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X AXIS</a:t>
              </a:r>
              <a:endParaRPr lang="en-A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cxnSp>
          <p:nvCxnSpPr>
            <p:cNvPr id="95" name="Straight Connector 94"/>
            <p:cNvCxnSpPr/>
            <p:nvPr userDrawn="1"/>
          </p:nvCxnSpPr>
          <p:spPr>
            <a:xfrm>
              <a:off x="-517809" y="5066763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 userDrawn="1"/>
          </p:nvSpPr>
          <p:spPr>
            <a:xfrm>
              <a:off x="-1630680" y="4998513"/>
              <a:ext cx="1071595" cy="138088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AU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LOWER LIMIT</a:t>
              </a:r>
              <a:endParaRPr lang="en-A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cxnSp>
          <p:nvCxnSpPr>
            <p:cNvPr id="97" name="Straight Connector 96"/>
            <p:cNvCxnSpPr/>
            <p:nvPr userDrawn="1"/>
          </p:nvCxnSpPr>
          <p:spPr>
            <a:xfrm>
              <a:off x="-517809" y="1284417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 userDrawn="1"/>
          </p:nvSpPr>
          <p:spPr>
            <a:xfrm>
              <a:off x="-1630680" y="1216167"/>
              <a:ext cx="1071595" cy="138089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AU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UPPER LIMIT</a:t>
              </a:r>
              <a:endParaRPr lang="en-A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cxnSp>
          <p:nvCxnSpPr>
            <p:cNvPr id="99" name="Straight Connector 98"/>
            <p:cNvCxnSpPr/>
            <p:nvPr userDrawn="1"/>
          </p:nvCxnSpPr>
          <p:spPr>
            <a:xfrm>
              <a:off x="-517809" y="1789154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/>
            <p:cNvSpPr txBox="1"/>
            <p:nvPr userDrawn="1"/>
          </p:nvSpPr>
          <p:spPr>
            <a:xfrm>
              <a:off x="-1630680" y="1719316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AU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CHART TOP</a:t>
              </a:r>
              <a:endParaRPr lang="en-A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grpSp>
          <p:nvGrpSpPr>
            <p:cNvPr id="37908" name="Group 105"/>
            <p:cNvGrpSpPr>
              <a:grpSpLocks/>
            </p:cNvGrpSpPr>
            <p:nvPr userDrawn="1"/>
          </p:nvGrpSpPr>
          <p:grpSpPr bwMode="auto">
            <a:xfrm>
              <a:off x="755523" y="-501206"/>
              <a:ext cx="8121776" cy="424749"/>
              <a:chOff x="755523" y="-501206"/>
              <a:chExt cx="8121776" cy="424749"/>
            </a:xfrm>
          </p:grpSpPr>
          <p:cxnSp>
            <p:nvCxnSpPr>
              <p:cNvPr id="107" name="Straight Connector 106"/>
              <p:cNvCxnSpPr/>
              <p:nvPr userDrawn="1"/>
            </p:nvCxnSpPr>
            <p:spPr>
              <a:xfrm>
                <a:off x="1293584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TextBox 107"/>
              <p:cNvSpPr txBox="1"/>
              <p:nvPr userDrawn="1"/>
            </p:nvSpPr>
            <p:spPr>
              <a:xfrm>
                <a:off x="755405" y="-501206"/>
                <a:ext cx="1071595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/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/>
                  <a:t>Y AXIS</a:t>
                </a:r>
                <a:endParaRPr lang="en-AU" dirty="0"/>
              </a:p>
            </p:txBody>
          </p:sp>
          <p:cxnSp>
            <p:nvCxnSpPr>
              <p:cNvPr id="109" name="Straight Connector 108"/>
              <p:cNvCxnSpPr/>
              <p:nvPr userDrawn="1"/>
            </p:nvCxnSpPr>
            <p:spPr>
              <a:xfrm>
                <a:off x="5575200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TextBox 112"/>
              <p:cNvSpPr txBox="1"/>
              <p:nvPr userDrawn="1"/>
            </p:nvSpPr>
            <p:spPr>
              <a:xfrm>
                <a:off x="5035434" y="-501206"/>
                <a:ext cx="1073182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/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/>
                  <a:t>Y AXIS</a:t>
                </a:r>
                <a:endParaRPr lang="en-AU" dirty="0"/>
              </a:p>
            </p:txBody>
          </p:sp>
          <p:cxnSp>
            <p:nvCxnSpPr>
              <p:cNvPr id="114" name="Straight Connector 113"/>
              <p:cNvCxnSpPr/>
              <p:nvPr userDrawn="1"/>
            </p:nvCxnSpPr>
            <p:spPr>
              <a:xfrm>
                <a:off x="8350233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TextBox 114"/>
              <p:cNvSpPr txBox="1"/>
              <p:nvPr userDrawn="1"/>
            </p:nvSpPr>
            <p:spPr>
              <a:xfrm>
                <a:off x="7805705" y="-501206"/>
                <a:ext cx="1071594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/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/>
                  <a:t>LIMIT</a:t>
                </a:r>
                <a:endParaRPr lang="en-AU" dirty="0"/>
              </a:p>
            </p:txBody>
          </p:sp>
        </p:grpSp>
      </p:grpSp>
      <p:sp>
        <p:nvSpPr>
          <p:cNvPr id="87" name="Footer Placeholder 70"/>
          <p:cNvSpPr>
            <a:spLocks noGrp="1"/>
          </p:cNvSpPr>
          <p:nvPr>
            <p:ph type="ftr" sz="quarter" idx="3"/>
          </p:nvPr>
        </p:nvSpPr>
        <p:spPr>
          <a:xfrm>
            <a:off x="785813" y="5946775"/>
            <a:ext cx="7554912" cy="377825"/>
          </a:xfrm>
          <a:prstGeom prst="rect">
            <a:avLst/>
          </a:prstGeom>
        </p:spPr>
        <p:txBody>
          <a:bodyPr lIns="496800" tIns="90000">
            <a:noAutofit/>
          </a:bodyPr>
          <a:lstStyle>
            <a:lvl1pPr>
              <a:spcBef>
                <a:spcPct val="20000"/>
              </a:spcBef>
              <a:buFont typeface="Arial" pitchFamily="34" charset="0"/>
              <a:buNone/>
              <a:defRPr lang="en-AU" sz="1250" b="0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Medioiden mielikuvat 2012</a:t>
            </a:r>
            <a:endParaRPr dirty="0"/>
          </a:p>
        </p:txBody>
      </p:sp>
      <p:pic>
        <p:nvPicPr>
          <p:cNvPr id="37899" name="Picture 2" descr="\\PSTUDIOTERM\Clients\TNS Global\TNS_002 Templates\4. Design\1. Assets\Logos\TNS_LOGOS\final brand jpgs\TNS_logo_rg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575" y="607218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41" r:id="rId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charset="0"/>
        <a:defRPr sz="1600" b="1" kern="1200">
          <a:solidFill>
            <a:srgbClr val="333333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333333"/>
          </a:solidFill>
          <a:latin typeface="+mn-lt"/>
          <a:ea typeface="+mn-ea"/>
          <a:cs typeface="+mn-cs"/>
        </a:defRPr>
      </a:lvl2pPr>
      <a:lvl3pPr marL="252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"/>
        <a:defRPr sz="1600" kern="1200">
          <a:solidFill>
            <a:srgbClr val="333333"/>
          </a:solidFill>
          <a:latin typeface="+mn-lt"/>
          <a:ea typeface="+mn-ea"/>
          <a:cs typeface="+mn-cs"/>
        </a:defRPr>
      </a:lvl3pPr>
      <a:lvl4pPr marL="508000" indent="-255588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333333"/>
          </a:solidFill>
          <a:latin typeface="+mn-lt"/>
          <a:ea typeface="+mn-ea"/>
          <a:cs typeface="+mn-cs"/>
        </a:defRPr>
      </a:lvl4pPr>
      <a:lvl5pPr marL="760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5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76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6BF40E-CE54-4B64-8705-EC96816C2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1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654344" name="Picture 20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4345" name="Picture 21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4346" name="Picture 22" descr="slogofinwht"/>
          <p:cNvPicPr>
            <a:picLocks noChangeAspect="1" noChangeArrowheads="1"/>
          </p:cNvPicPr>
          <p:nvPr userDrawn="1"/>
        </p:nvPicPr>
        <p:blipFill>
          <a:blip r:embed="rId16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4347" name="Picture 23" descr="SLL_merkki_rgb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126" r:id="rId1"/>
    <p:sldLayoutId id="2147486127" r:id="rId2"/>
    <p:sldLayoutId id="2147486128" r:id="rId3"/>
    <p:sldLayoutId id="2147486129" r:id="rId4"/>
    <p:sldLayoutId id="2147486130" r:id="rId5"/>
    <p:sldLayoutId id="2147486131" r:id="rId6"/>
    <p:sldLayoutId id="2147486132" r:id="rId7"/>
    <p:sldLayoutId id="2147486133" r:id="rId8"/>
    <p:sldLayoutId id="2147486134" r:id="rId9"/>
    <p:sldLayoutId id="2147486135" r:id="rId10"/>
    <p:sldLayoutId id="2147486136" r:id="rId11"/>
    <p:sldLayoutId id="2147486137" r:id="rId12"/>
    <p:sldLayoutId id="214748613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C161B"/>
        </a:buClr>
        <a:buChar char="•"/>
        <a:defRPr>
          <a:solidFill>
            <a:srgbClr val="7E080E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A6B7F"/>
        </a:buClr>
        <a:buChar char="•"/>
        <a:defRPr sz="1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76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3F7212-D06C-4E7C-AC70-CB3BF3B117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1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668680" name="Picture 20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8681" name="Picture 21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8682" name="Picture 22" descr="slogofinwht"/>
          <p:cNvPicPr>
            <a:picLocks noChangeAspect="1" noChangeArrowheads="1"/>
          </p:cNvPicPr>
          <p:nvPr userDrawn="1"/>
        </p:nvPicPr>
        <p:blipFill>
          <a:blip r:embed="rId16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8683" name="Picture 23" descr="SLL_merkki_rgb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139" r:id="rId1"/>
    <p:sldLayoutId id="2147486140" r:id="rId2"/>
    <p:sldLayoutId id="2147486141" r:id="rId3"/>
    <p:sldLayoutId id="2147486142" r:id="rId4"/>
    <p:sldLayoutId id="2147486143" r:id="rId5"/>
    <p:sldLayoutId id="2147486144" r:id="rId6"/>
    <p:sldLayoutId id="2147486145" r:id="rId7"/>
    <p:sldLayoutId id="2147486146" r:id="rId8"/>
    <p:sldLayoutId id="2147486147" r:id="rId9"/>
    <p:sldLayoutId id="2147486148" r:id="rId10"/>
    <p:sldLayoutId id="2147486149" r:id="rId11"/>
    <p:sldLayoutId id="2147486150" r:id="rId12"/>
    <p:sldLayoutId id="214748615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C161B"/>
        </a:buClr>
        <a:buChar char="•"/>
        <a:defRPr>
          <a:solidFill>
            <a:srgbClr val="7E080E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A6B7F"/>
        </a:buClr>
        <a:buChar char="•"/>
        <a:defRPr sz="1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perustyyl. napsautt.</a:t>
            </a:r>
            <a:endParaRPr lang="en-US" smtClean="0"/>
          </a:p>
        </p:txBody>
      </p:sp>
      <p:sp>
        <p:nvSpPr>
          <p:cNvPr id="68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7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27887EE-900F-4DC2-BEDB-66EAE9BB85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683016" name="Picture 20" descr="line-test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3017" name="Picture 21" descr="line-test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3018" name="Picture 22" descr="slogofinwht"/>
          <p:cNvPicPr>
            <a:picLocks noChangeAspect="1" noChangeArrowheads="1"/>
          </p:cNvPicPr>
          <p:nvPr/>
        </p:nvPicPr>
        <p:blipFill>
          <a:blip r:embed="rId14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3019" name="Picture 23" descr="SLL_merkki_rgb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152" r:id="rId1"/>
    <p:sldLayoutId id="2147486153" r:id="rId2"/>
    <p:sldLayoutId id="2147486154" r:id="rId3"/>
    <p:sldLayoutId id="2147486155" r:id="rId4"/>
    <p:sldLayoutId id="2147486156" r:id="rId5"/>
    <p:sldLayoutId id="2147486157" r:id="rId6"/>
    <p:sldLayoutId id="2147486158" r:id="rId7"/>
    <p:sldLayoutId id="2147486159" r:id="rId8"/>
    <p:sldLayoutId id="2147486160" r:id="rId9"/>
    <p:sldLayoutId id="2147486161" r:id="rId10"/>
    <p:sldLayoutId id="214748616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  <a:cs typeface="ＭＳ Ｐゴシック"/>
        </a:defRPr>
      </a:lvl2pPr>
      <a:lvl3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  <a:cs typeface="ＭＳ Ｐゴシック"/>
        </a:defRPr>
      </a:lvl3pPr>
      <a:lvl4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  <a:cs typeface="ＭＳ Ｐゴシック"/>
        </a:defRPr>
      </a:lvl4pPr>
      <a:lvl5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  <a:cs typeface="ＭＳ Ｐゴシック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7C161B"/>
        </a:buClr>
        <a:buChar char="•"/>
        <a:defRPr>
          <a:solidFill>
            <a:srgbClr val="7E080E"/>
          </a:solidFill>
          <a:latin typeface="+mn-lt"/>
          <a:ea typeface="+mn-ea"/>
          <a:cs typeface="ＭＳ Ｐゴシック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2A6B7F"/>
        </a:buClr>
        <a:buChar char="•"/>
        <a:defRPr sz="1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</a:p>
        </p:txBody>
      </p:sp>
      <p:sp>
        <p:nvSpPr>
          <p:cNvPr id="695299" name="Otsikon paikkamerkki 6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fi-FI" smtClean="0"/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900113" y="6318250"/>
            <a:ext cx="93503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100" b="0" i="1">
                <a:solidFill>
                  <a:srgbClr val="000000"/>
                </a:solidFill>
                <a:latin typeface="Georgia"/>
                <a:ea typeface="+mn-ea"/>
                <a:cs typeface="+mn-cs"/>
              </a:defRPr>
            </a:lvl1pPr>
          </a:lstStyle>
          <a:p>
            <a:pPr>
              <a:defRPr/>
            </a:pPr>
            <a:fld id="{E1C11DC1-FB20-41FD-8137-7F67D8FD9139}" type="datetime1">
              <a:rPr lang="fi-FI"/>
              <a:pPr>
                <a:defRPr/>
              </a:pPr>
              <a:t>6.12.2012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908175" y="6315075"/>
            <a:ext cx="3024188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100" b="0" i="1">
                <a:solidFill>
                  <a:srgbClr val="000000"/>
                </a:solidFill>
                <a:latin typeface="Georgi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i-FI"/>
              <a:t>Esityksen nimi</a:t>
            </a:r>
            <a:endParaRPr lang="fi-FI" dirty="0"/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366713" y="6318250"/>
            <a:ext cx="5334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100" b="0" i="1">
                <a:solidFill>
                  <a:srgbClr val="000000"/>
                </a:solidFill>
                <a:latin typeface="Georgia"/>
                <a:ea typeface="+mn-ea"/>
                <a:cs typeface="+mn-cs"/>
              </a:defRPr>
            </a:lvl1pPr>
          </a:lstStyle>
          <a:p>
            <a:pPr>
              <a:defRPr/>
            </a:pPr>
            <a:fld id="{7CD85B10-B19B-431D-914B-150F7AC274B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63" r:id="rId1"/>
    <p:sldLayoutId id="2147486164" r:id="rId2"/>
    <p:sldLayoutId id="2147486165" r:id="rId3"/>
    <p:sldLayoutId id="2147486166" r:id="rId4"/>
    <p:sldLayoutId id="2147486167" r:id="rId5"/>
    <p:sldLayoutId id="2147486168" r:id="rId6"/>
    <p:sldLayoutId id="2147486169" r:id="rId7"/>
    <p:sldLayoutId id="2147486170" r:id="rId8"/>
    <p:sldLayoutId id="2147486171" r:id="rId9"/>
    <p:sldLayoutId id="2147486172" r:id="rId10"/>
    <p:sldLayoutId id="2147486173" r:id="rId11"/>
    <p:sldLayoutId id="2147486174" r:id="rId12"/>
    <p:sldLayoutId id="2147486175" r:id="rId13"/>
    <p:sldLayoutId id="2147486176" r:id="rId14"/>
    <p:sldLayoutId id="2147486177" r:id="rId15"/>
    <p:sldLayoutId id="2147486178" r:id="rId16"/>
    <p:sldLayoutId id="2147486179" r:id="rId17"/>
    <p:sldLayoutId id="2147486180" r:id="rId18"/>
    <p:sldLayoutId id="2147486181" r:id="rId19"/>
    <p:sldLayoutId id="2147486182" r:id="rId20"/>
    <p:sldLayoutId id="2147486183" r:id="rId21"/>
    <p:sldLayoutId id="2147486184" r:id="rId22"/>
    <p:sldLayoutId id="2147486185" r:id="rId23"/>
    <p:sldLayoutId id="2147486186" r:id="rId24"/>
    <p:sldLayoutId id="2147486187" r:id="rId25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perustyyl. napsautt.</a:t>
            </a:r>
            <a:endParaRPr lang="en-US" smtClean="0"/>
          </a:p>
        </p:txBody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7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8078CB57-3D3D-454F-918A-181BB5C44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srgbClr val="000000"/>
              </a:solidFill>
            </a:endParaRPr>
          </a:p>
        </p:txBody>
      </p:sp>
      <p:pic>
        <p:nvPicPr>
          <p:cNvPr id="721928" name="Picture 20" descr="line-test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1929" name="Picture 21" descr="line-test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1930" name="Picture 22" descr="slogofinwht"/>
          <p:cNvPicPr>
            <a:picLocks noChangeAspect="1" noChangeArrowheads="1"/>
          </p:cNvPicPr>
          <p:nvPr/>
        </p:nvPicPr>
        <p:blipFill>
          <a:blip r:embed="rId15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1931" name="Picture 23" descr="SLL_merkki_rgb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188" r:id="rId1"/>
    <p:sldLayoutId id="2147486189" r:id="rId2"/>
    <p:sldLayoutId id="2147486190" r:id="rId3"/>
    <p:sldLayoutId id="2147486191" r:id="rId4"/>
    <p:sldLayoutId id="2147486192" r:id="rId5"/>
    <p:sldLayoutId id="2147486193" r:id="rId6"/>
    <p:sldLayoutId id="2147486194" r:id="rId7"/>
    <p:sldLayoutId id="2147486195" r:id="rId8"/>
    <p:sldLayoutId id="2147486196" r:id="rId9"/>
    <p:sldLayoutId id="2147486197" r:id="rId10"/>
    <p:sldLayoutId id="2147486198" r:id="rId11"/>
    <p:sldLayoutId id="214748619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  <a:cs typeface="ＭＳ Ｐゴシック"/>
        </a:defRPr>
      </a:lvl2pPr>
      <a:lvl3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  <a:cs typeface="ＭＳ Ｐゴシック"/>
        </a:defRPr>
      </a:lvl3pPr>
      <a:lvl4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  <a:cs typeface="ＭＳ Ｐゴシック"/>
        </a:defRPr>
      </a:lvl4pPr>
      <a:lvl5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  <a:cs typeface="ＭＳ Ｐゴシック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-64" charset="0"/>
          <a:ea typeface="ＭＳ Ｐゴシック" pitchFamily="-6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7C161B"/>
        </a:buClr>
        <a:buChar char="•"/>
        <a:defRPr>
          <a:solidFill>
            <a:srgbClr val="7E080E"/>
          </a:solidFill>
          <a:latin typeface="+mn-lt"/>
          <a:ea typeface="+mn-ea"/>
          <a:cs typeface="ＭＳ Ｐゴシック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2A6B7F"/>
        </a:buClr>
        <a:buChar char="•"/>
        <a:defRPr sz="1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3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76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73C766-1D84-469F-A989-24314E3837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1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735240" name="Picture 20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5241" name="Picture 21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5242" name="Picture 22" descr="slogofinwht"/>
          <p:cNvPicPr>
            <a:picLocks noChangeAspect="1" noChangeArrowheads="1"/>
          </p:cNvPicPr>
          <p:nvPr userDrawn="1"/>
        </p:nvPicPr>
        <p:blipFill>
          <a:blip r:embed="rId16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5243" name="Picture 23" descr="SLL_merkki_rgb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200" r:id="rId1"/>
    <p:sldLayoutId id="2147486201" r:id="rId2"/>
    <p:sldLayoutId id="2147486202" r:id="rId3"/>
    <p:sldLayoutId id="2147486203" r:id="rId4"/>
    <p:sldLayoutId id="2147486204" r:id="rId5"/>
    <p:sldLayoutId id="2147486205" r:id="rId6"/>
    <p:sldLayoutId id="2147486206" r:id="rId7"/>
    <p:sldLayoutId id="2147486207" r:id="rId8"/>
    <p:sldLayoutId id="2147486208" r:id="rId9"/>
    <p:sldLayoutId id="2147486209" r:id="rId10"/>
    <p:sldLayoutId id="2147486210" r:id="rId11"/>
    <p:sldLayoutId id="2147486211" r:id="rId12"/>
    <p:sldLayoutId id="214748621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C161B"/>
        </a:buClr>
        <a:buChar char="•"/>
        <a:defRPr>
          <a:solidFill>
            <a:srgbClr val="7E080E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A6B7F"/>
        </a:buClr>
        <a:buChar char="•"/>
        <a:defRPr sz="1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4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76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07372B-6CFE-46EC-9193-E115A1961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1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749576" name="Picture 20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9577" name="Picture 21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9578" name="Picture 22" descr="slogofinwht"/>
          <p:cNvPicPr>
            <a:picLocks noChangeAspect="1" noChangeArrowheads="1"/>
          </p:cNvPicPr>
          <p:nvPr userDrawn="1"/>
        </p:nvPicPr>
        <p:blipFill>
          <a:blip r:embed="rId16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9579" name="Picture 23" descr="SLL_merkki_rgb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213" r:id="rId1"/>
    <p:sldLayoutId id="2147486214" r:id="rId2"/>
    <p:sldLayoutId id="2147486215" r:id="rId3"/>
    <p:sldLayoutId id="2147486216" r:id="rId4"/>
    <p:sldLayoutId id="2147486217" r:id="rId5"/>
    <p:sldLayoutId id="2147486218" r:id="rId6"/>
    <p:sldLayoutId id="2147486219" r:id="rId7"/>
    <p:sldLayoutId id="2147486220" r:id="rId8"/>
    <p:sldLayoutId id="2147486221" r:id="rId9"/>
    <p:sldLayoutId id="2147486222" r:id="rId10"/>
    <p:sldLayoutId id="2147486223" r:id="rId11"/>
    <p:sldLayoutId id="2147486224" r:id="rId12"/>
    <p:sldLayoutId id="214748622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C161B"/>
        </a:buClr>
        <a:buChar char="•"/>
        <a:defRPr>
          <a:solidFill>
            <a:srgbClr val="7E080E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A6B7F"/>
        </a:buClr>
        <a:buChar char="•"/>
        <a:defRPr sz="1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6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76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CB6CC5-65F7-4C77-9F21-2262F038E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1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763912" name="Picture 20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3913" name="Picture 21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3914" name="Picture 22" descr="slogofinwht"/>
          <p:cNvPicPr>
            <a:picLocks noChangeAspect="1" noChangeArrowheads="1"/>
          </p:cNvPicPr>
          <p:nvPr userDrawn="1"/>
        </p:nvPicPr>
        <p:blipFill>
          <a:blip r:embed="rId16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3915" name="Picture 23" descr="SLL_merkki_rgb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226" r:id="rId1"/>
    <p:sldLayoutId id="2147486227" r:id="rId2"/>
    <p:sldLayoutId id="2147486228" r:id="rId3"/>
    <p:sldLayoutId id="2147486229" r:id="rId4"/>
    <p:sldLayoutId id="2147486230" r:id="rId5"/>
    <p:sldLayoutId id="2147486231" r:id="rId6"/>
    <p:sldLayoutId id="2147486232" r:id="rId7"/>
    <p:sldLayoutId id="2147486233" r:id="rId8"/>
    <p:sldLayoutId id="2147486234" r:id="rId9"/>
    <p:sldLayoutId id="2147486235" r:id="rId10"/>
    <p:sldLayoutId id="2147486236" r:id="rId11"/>
    <p:sldLayoutId id="2147486237" r:id="rId12"/>
    <p:sldLayoutId id="214748623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C161B"/>
        </a:buClr>
        <a:buChar char="•"/>
        <a:defRPr>
          <a:solidFill>
            <a:srgbClr val="7E080E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A6B7F"/>
        </a:buClr>
        <a:buChar char="•"/>
        <a:defRPr sz="1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81100" y="404813"/>
            <a:ext cx="7070725" cy="936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7412" tIns="37412" rIns="37412" bIns="374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7782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1100" y="1557338"/>
            <a:ext cx="7070725" cy="4606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7412" tIns="37412" rIns="37412" bIns="374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  <p:sp>
        <p:nvSpPr>
          <p:cNvPr id="29594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8188" y="6415088"/>
            <a:ext cx="3159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7342" tIns="0" rIns="67342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0000"/>
              </a:lnSpc>
              <a:spcAft>
                <a:spcPct val="15000"/>
              </a:spcAft>
              <a:defRPr sz="800" b="0">
                <a:solidFill>
                  <a:srgbClr val="000000"/>
                </a:solidFill>
                <a:latin typeface="Verdana" pitchFamily="34" charset="0"/>
                <a:ea typeface="ヒラギノ角ゴ ProN W3"/>
                <a:sym typeface="Gill Sans"/>
              </a:defRPr>
            </a:lvl1pPr>
          </a:lstStyle>
          <a:p>
            <a:pPr>
              <a:defRPr/>
            </a:pPr>
            <a:fld id="{37581CA2-B0CD-4439-AEF0-0C6986ABBA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29594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39038" y="6415088"/>
            <a:ext cx="8810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7342" tIns="0" rIns="67342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0000"/>
              </a:lnSpc>
              <a:spcAft>
                <a:spcPct val="15000"/>
              </a:spcAft>
              <a:defRPr sz="800" b="0">
                <a:solidFill>
                  <a:srgbClr val="000000"/>
                </a:solidFill>
                <a:latin typeface="Verdana" pitchFamily="34" charset="0"/>
                <a:ea typeface="ヒラギノ角ゴ ProN W3"/>
                <a:sym typeface="Gill Sans"/>
              </a:defRPr>
            </a:lvl1pPr>
          </a:lstStyle>
          <a:p>
            <a:pPr>
              <a:defRPr/>
            </a:pPr>
            <a:fld id="{16E40649-316B-4C71-ACA1-A0D4AC06888F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29594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41550" y="6415088"/>
            <a:ext cx="54689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7342" tIns="0" rIns="67342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0000"/>
              </a:lnSpc>
              <a:spcAft>
                <a:spcPct val="15000"/>
              </a:spcAft>
              <a:defRPr sz="800" b="0">
                <a:solidFill>
                  <a:srgbClr val="000000"/>
                </a:solidFill>
                <a:latin typeface="Verdana" pitchFamily="34" charset="0"/>
                <a:ea typeface="ヒラギノ角ゴ ProN W3"/>
                <a:sym typeface="Gill Sans"/>
              </a:defRPr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  <p:pic>
        <p:nvPicPr>
          <p:cNvPr id="778247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38100" y="0"/>
            <a:ext cx="88265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239" r:id="rId1"/>
    <p:sldLayoutId id="2147486240" r:id="rId2"/>
    <p:sldLayoutId id="2147486241" r:id="rId3"/>
    <p:sldLayoutId id="2147486242" r:id="rId4"/>
    <p:sldLayoutId id="2147486243" r:id="rId5"/>
    <p:sldLayoutId id="2147486244" r:id="rId6"/>
    <p:sldLayoutId id="2147486245" r:id="rId7"/>
    <p:sldLayoutId id="2147486246" r:id="rId8"/>
    <p:sldLayoutId id="2147486247" r:id="rId9"/>
    <p:sldLayoutId id="2147486248" r:id="rId10"/>
    <p:sldLayoutId id="2147486249" r:id="rId11"/>
  </p:sldLayoutIdLst>
  <p:transition/>
  <p:hf hdr="0"/>
  <p:txStyles>
    <p:titleStyle>
      <a:lvl1pPr algn="l" defTabSz="671513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3300"/>
          </a:solidFill>
          <a:latin typeface="+mj-lt"/>
          <a:ea typeface="+mj-ea"/>
          <a:cs typeface="+mj-cs"/>
          <a:sym typeface="Gill Sans"/>
        </a:defRPr>
      </a:lvl1pPr>
      <a:lvl2pPr algn="l" defTabSz="671513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3300"/>
          </a:solidFill>
          <a:latin typeface="Verdana" pitchFamily="34" charset="0"/>
          <a:ea typeface="ヒラギノ角ゴ ProN W3"/>
          <a:cs typeface="ヒラギノ角ゴ ProN W3"/>
          <a:sym typeface="Gill Sans"/>
        </a:defRPr>
      </a:lvl2pPr>
      <a:lvl3pPr algn="l" defTabSz="671513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3300"/>
          </a:solidFill>
          <a:latin typeface="Verdana" pitchFamily="34" charset="0"/>
          <a:ea typeface="ヒラギノ角ゴ ProN W3"/>
          <a:cs typeface="ヒラギノ角ゴ ProN W3"/>
          <a:sym typeface="Gill Sans"/>
        </a:defRPr>
      </a:lvl3pPr>
      <a:lvl4pPr algn="l" defTabSz="671513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3300"/>
          </a:solidFill>
          <a:latin typeface="Verdana" pitchFamily="34" charset="0"/>
          <a:ea typeface="ヒラギノ角ゴ ProN W3"/>
          <a:cs typeface="ヒラギノ角ゴ ProN W3"/>
          <a:sym typeface="Gill Sans"/>
        </a:defRPr>
      </a:lvl4pPr>
      <a:lvl5pPr algn="l" defTabSz="671513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3300"/>
          </a:solidFill>
          <a:latin typeface="Verdana" pitchFamily="34" charset="0"/>
          <a:ea typeface="ヒラギノ角ゴ ProN W3"/>
          <a:cs typeface="ヒラギノ角ゴ ProN W3"/>
          <a:sym typeface="Gill Sans"/>
        </a:defRPr>
      </a:lvl5pPr>
      <a:lvl6pPr marL="457117" algn="l" defTabSz="672979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3300"/>
          </a:solidFill>
          <a:latin typeface="Verdana" pitchFamily="34" charset="0"/>
          <a:ea typeface="ヒラギノ角ゴ ProN W3"/>
          <a:cs typeface="ヒラギノ角ゴ ProN W3"/>
          <a:sym typeface="Gill Sans"/>
        </a:defRPr>
      </a:lvl6pPr>
      <a:lvl7pPr marL="914235" algn="l" defTabSz="672979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3300"/>
          </a:solidFill>
          <a:latin typeface="Verdana" pitchFamily="34" charset="0"/>
          <a:ea typeface="ヒラギノ角ゴ ProN W3"/>
          <a:cs typeface="ヒラギノ角ゴ ProN W3"/>
          <a:sym typeface="Gill Sans"/>
        </a:defRPr>
      </a:lvl7pPr>
      <a:lvl8pPr marL="1371353" algn="l" defTabSz="672979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3300"/>
          </a:solidFill>
          <a:latin typeface="Verdana" pitchFamily="34" charset="0"/>
          <a:ea typeface="ヒラギノ角ゴ ProN W3"/>
          <a:cs typeface="ヒラギノ角ゴ ProN W3"/>
          <a:sym typeface="Gill Sans"/>
        </a:defRPr>
      </a:lvl8pPr>
      <a:lvl9pPr marL="1828470" algn="l" defTabSz="672979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3300"/>
          </a:solidFill>
          <a:latin typeface="Verdana" pitchFamily="34" charset="0"/>
          <a:ea typeface="ヒラギノ角ゴ ProN W3"/>
          <a:cs typeface="ヒラギノ角ゴ ProN W3"/>
          <a:sym typeface="Gill Sans"/>
        </a:defRPr>
      </a:lvl9pPr>
    </p:titleStyle>
    <p:bodyStyle>
      <a:lvl1pPr marL="615950" indent="-419100" algn="l" defTabSz="671513" rtl="0" eaLnBrk="0" fontAlgn="base" hangingPunct="0">
        <a:spcBef>
          <a:spcPct val="20000"/>
        </a:spcBef>
        <a:spcAft>
          <a:spcPct val="20000"/>
        </a:spcAft>
        <a:buSzPct val="145000"/>
        <a:buFont typeface="Wingdings" pitchFamily="2" charset="2"/>
        <a:buChar char="§"/>
        <a:defRPr sz="2000">
          <a:solidFill>
            <a:srgbClr val="333300"/>
          </a:solidFill>
          <a:latin typeface="+mn-lt"/>
          <a:ea typeface="+mn-ea"/>
          <a:cs typeface="+mn-cs"/>
          <a:sym typeface="Gill Sans"/>
        </a:defRPr>
      </a:lvl1pPr>
      <a:lvl2pPr marL="942975" indent="-419100" algn="l" defTabSz="671513" rtl="0" eaLnBrk="0" fontAlgn="base" hangingPunct="0">
        <a:spcBef>
          <a:spcPct val="10000"/>
        </a:spcBef>
        <a:spcAft>
          <a:spcPct val="20000"/>
        </a:spcAft>
        <a:buSzPct val="171000"/>
        <a:buFont typeface="Gill Sans"/>
        <a:buChar char="•"/>
        <a:defRPr>
          <a:solidFill>
            <a:srgbClr val="333300"/>
          </a:solidFill>
          <a:latin typeface="+mn-lt"/>
          <a:ea typeface="+mn-ea"/>
          <a:cs typeface="+mn-cs"/>
          <a:sym typeface="Gill Sans"/>
        </a:defRPr>
      </a:lvl2pPr>
      <a:lvl3pPr marL="1270000" indent="-419100" algn="l" defTabSz="671513" rtl="0" eaLnBrk="0" fontAlgn="base" hangingPunct="0">
        <a:spcBef>
          <a:spcPct val="0"/>
        </a:spcBef>
        <a:spcAft>
          <a:spcPct val="20000"/>
        </a:spcAft>
        <a:buSzPct val="171000"/>
        <a:buFont typeface="Verdana" pitchFamily="34" charset="0"/>
        <a:buChar char="­"/>
        <a:defRPr sz="1600">
          <a:solidFill>
            <a:srgbClr val="333300"/>
          </a:solidFill>
          <a:latin typeface="+mn-lt"/>
          <a:ea typeface="+mn-ea"/>
          <a:cs typeface="+mn-cs"/>
          <a:sym typeface="Gill Sans"/>
        </a:defRPr>
      </a:lvl3pPr>
      <a:lvl4pPr marL="1598613" indent="-420688" algn="l" defTabSz="671513" rtl="0" eaLnBrk="0" fontAlgn="base" hangingPunct="0">
        <a:spcBef>
          <a:spcPct val="0"/>
        </a:spcBef>
        <a:spcAft>
          <a:spcPct val="20000"/>
        </a:spcAft>
        <a:buFont typeface="Wingdings" pitchFamily="2" charset="2"/>
        <a:buChar char="Ø"/>
        <a:defRPr sz="1400">
          <a:solidFill>
            <a:srgbClr val="333300"/>
          </a:solidFill>
          <a:latin typeface="+mn-lt"/>
          <a:ea typeface="+mn-ea"/>
          <a:cs typeface="+mn-cs"/>
          <a:sym typeface="Gill Sans"/>
        </a:defRPr>
      </a:lvl4pPr>
      <a:lvl5pPr marL="1925638" indent="-419100" algn="l" defTabSz="671513" rtl="0" eaLnBrk="0" fontAlgn="base" hangingPunct="0">
        <a:spcBef>
          <a:spcPct val="0"/>
        </a:spcBef>
        <a:spcAft>
          <a:spcPct val="40000"/>
        </a:spcAft>
        <a:buSzPct val="171000"/>
        <a:buFont typeface="Gill Sans"/>
        <a:buChar char="•"/>
        <a:defRPr sz="1400">
          <a:solidFill>
            <a:srgbClr val="333300"/>
          </a:solidFill>
          <a:latin typeface="+mn-lt"/>
          <a:ea typeface="+mn-ea"/>
          <a:cs typeface="+mn-cs"/>
          <a:sym typeface="Gill Sans"/>
        </a:defRPr>
      </a:lvl5pPr>
      <a:lvl6pPr marL="2383995" indent="-420612" algn="l" defTabSz="672979" rtl="0" eaLnBrk="0" fontAlgn="base" hangingPunct="0">
        <a:spcBef>
          <a:spcPct val="0"/>
        </a:spcBef>
        <a:spcAft>
          <a:spcPct val="40000"/>
        </a:spcAft>
        <a:buSzPct val="171000"/>
        <a:buFont typeface="Gill Sans"/>
        <a:buChar char="•"/>
        <a:defRPr sz="1400">
          <a:solidFill>
            <a:srgbClr val="333300"/>
          </a:solidFill>
          <a:latin typeface="+mn-lt"/>
          <a:ea typeface="+mn-ea"/>
          <a:cs typeface="+mn-cs"/>
          <a:sym typeface="Gill Sans"/>
        </a:defRPr>
      </a:lvl6pPr>
      <a:lvl7pPr marL="2841112" indent="-420612" algn="l" defTabSz="672979" rtl="0" eaLnBrk="0" fontAlgn="base" hangingPunct="0">
        <a:spcBef>
          <a:spcPct val="0"/>
        </a:spcBef>
        <a:spcAft>
          <a:spcPct val="40000"/>
        </a:spcAft>
        <a:buSzPct val="171000"/>
        <a:buFont typeface="Gill Sans"/>
        <a:buChar char="•"/>
        <a:defRPr sz="1400">
          <a:solidFill>
            <a:srgbClr val="333300"/>
          </a:solidFill>
          <a:latin typeface="+mn-lt"/>
          <a:ea typeface="+mn-ea"/>
          <a:cs typeface="+mn-cs"/>
          <a:sym typeface="Gill Sans"/>
        </a:defRPr>
      </a:lvl7pPr>
      <a:lvl8pPr marL="3298230" indent="-420612" algn="l" defTabSz="672979" rtl="0" eaLnBrk="0" fontAlgn="base" hangingPunct="0">
        <a:spcBef>
          <a:spcPct val="0"/>
        </a:spcBef>
        <a:spcAft>
          <a:spcPct val="40000"/>
        </a:spcAft>
        <a:buSzPct val="171000"/>
        <a:buFont typeface="Gill Sans"/>
        <a:buChar char="•"/>
        <a:defRPr sz="1400">
          <a:solidFill>
            <a:srgbClr val="333300"/>
          </a:solidFill>
          <a:latin typeface="+mn-lt"/>
          <a:ea typeface="+mn-ea"/>
          <a:cs typeface="+mn-cs"/>
          <a:sym typeface="Gill Sans"/>
        </a:defRPr>
      </a:lvl8pPr>
      <a:lvl9pPr marL="3755347" indent="-420612" algn="l" defTabSz="672979" rtl="0" eaLnBrk="0" fontAlgn="base" hangingPunct="0">
        <a:spcBef>
          <a:spcPct val="0"/>
        </a:spcBef>
        <a:spcAft>
          <a:spcPct val="40000"/>
        </a:spcAft>
        <a:buSzPct val="171000"/>
        <a:buFont typeface="Gill Sans"/>
        <a:buChar char="•"/>
        <a:defRPr sz="1400">
          <a:solidFill>
            <a:srgbClr val="333300"/>
          </a:solidFill>
          <a:latin typeface="+mn-lt"/>
          <a:ea typeface="+mn-ea"/>
          <a:cs typeface="+mn-cs"/>
          <a:sym typeface="Gill Sans"/>
        </a:defRPr>
      </a:lvl9pPr>
    </p:bodyStyle>
    <p:otherStyle>
      <a:defPPr>
        <a:defRPr lang="fi-FI"/>
      </a:defPPr>
      <a:lvl1pPr marL="0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7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5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3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0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88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05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23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40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91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76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BF1305-5252-449E-9183-92574898BC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1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791560" name="Picture 20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1561" name="Picture 21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1562" name="Picture 22" descr="slogofinwht"/>
          <p:cNvPicPr>
            <a:picLocks noChangeAspect="1" noChangeArrowheads="1"/>
          </p:cNvPicPr>
          <p:nvPr userDrawn="1"/>
        </p:nvPicPr>
        <p:blipFill>
          <a:blip r:embed="rId16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1563" name="Picture 23" descr="SLL_merkki_rgb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250" r:id="rId1"/>
    <p:sldLayoutId id="2147486251" r:id="rId2"/>
    <p:sldLayoutId id="2147486252" r:id="rId3"/>
    <p:sldLayoutId id="2147486253" r:id="rId4"/>
    <p:sldLayoutId id="2147486254" r:id="rId5"/>
    <p:sldLayoutId id="2147486255" r:id="rId6"/>
    <p:sldLayoutId id="2147486256" r:id="rId7"/>
    <p:sldLayoutId id="2147486257" r:id="rId8"/>
    <p:sldLayoutId id="2147486258" r:id="rId9"/>
    <p:sldLayoutId id="2147486259" r:id="rId10"/>
    <p:sldLayoutId id="2147486260" r:id="rId11"/>
    <p:sldLayoutId id="2147486261" r:id="rId12"/>
    <p:sldLayoutId id="214748626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C161B"/>
        </a:buClr>
        <a:buChar char="•"/>
        <a:defRPr>
          <a:solidFill>
            <a:srgbClr val="7E080E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A6B7F"/>
        </a:buClr>
        <a:buChar char="•"/>
        <a:defRPr sz="1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1292225" y="6324600"/>
            <a:ext cx="754063" cy="530225"/>
          </a:xfrm>
          <a:prstGeom prst="rect">
            <a:avLst/>
          </a:prstGeom>
          <a:noFill/>
        </p:spPr>
        <p:txBody>
          <a:bodyPr lIns="0" tIns="0" rIns="0" bIns="266400" anchor="b"/>
          <a:lstStyle/>
          <a:p>
            <a:pPr>
              <a:defRPr/>
            </a:pPr>
            <a:r>
              <a:rPr lang="en-AU" sz="750" b="0" dirty="0">
                <a:solidFill>
                  <a:srgbClr val="333333"/>
                </a:solidFill>
                <a:latin typeface="Verdana"/>
              </a:rPr>
              <a:t>©TNS 2012</a:t>
            </a:r>
            <a:endParaRPr lang="en-AU" sz="75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39939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507365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088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50250" y="6324600"/>
            <a:ext cx="504825" cy="2508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 smtClean="0">
                <a:solidFill>
                  <a:srgbClr val="333333"/>
                </a:solidFill>
                <a:latin typeface="+mn-lt"/>
              </a:defRPr>
            </a:lvl1pPr>
          </a:lstStyle>
          <a:p>
            <a:pPr>
              <a:defRPr/>
            </a:pPr>
            <a:fld id="{C2AABD9D-690A-4D09-8EBD-EC21838D9F21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282575" y="5946775"/>
            <a:ext cx="85725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942" name="Group 6"/>
          <p:cNvGrpSpPr>
            <a:grpSpLocks/>
          </p:cNvGrpSpPr>
          <p:nvPr/>
        </p:nvGrpSpPr>
        <p:grpSpPr bwMode="auto">
          <a:xfrm>
            <a:off x="-1630363" y="-501650"/>
            <a:ext cx="10507663" cy="5638800"/>
            <a:chOff x="-1630680" y="-501206"/>
            <a:chExt cx="10507979" cy="5637807"/>
          </a:xfrm>
        </p:grpSpPr>
        <p:cxnSp>
          <p:nvCxnSpPr>
            <p:cNvPr id="85" name="Straight Connector 84"/>
            <p:cNvCxnSpPr/>
            <p:nvPr userDrawn="1"/>
          </p:nvCxnSpPr>
          <p:spPr>
            <a:xfrm>
              <a:off x="-517809" y="4560440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 userDrawn="1"/>
          </p:nvSpPr>
          <p:spPr>
            <a:xfrm>
              <a:off x="-1630680" y="4490603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X AXIS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87" name="Straight Connector 86"/>
            <p:cNvCxnSpPr/>
            <p:nvPr userDrawn="1"/>
          </p:nvCxnSpPr>
          <p:spPr>
            <a:xfrm>
              <a:off x="-517809" y="5066763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 userDrawn="1"/>
          </p:nvSpPr>
          <p:spPr>
            <a:xfrm>
              <a:off x="-1630680" y="4998513"/>
              <a:ext cx="1071595" cy="138088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LOWER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1" name="Straight Connector 90"/>
            <p:cNvCxnSpPr/>
            <p:nvPr userDrawn="1"/>
          </p:nvCxnSpPr>
          <p:spPr>
            <a:xfrm>
              <a:off x="-517809" y="1284417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 userDrawn="1"/>
          </p:nvSpPr>
          <p:spPr>
            <a:xfrm>
              <a:off x="-1630680" y="1216167"/>
              <a:ext cx="1071595" cy="138089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UPPER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100" name="Straight Connector 99"/>
            <p:cNvCxnSpPr/>
            <p:nvPr userDrawn="1"/>
          </p:nvCxnSpPr>
          <p:spPr>
            <a:xfrm>
              <a:off x="-517809" y="1789154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 userDrawn="1"/>
          </p:nvSpPr>
          <p:spPr>
            <a:xfrm>
              <a:off x="-1630680" y="1719316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CHART TOP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grpSp>
          <p:nvGrpSpPr>
            <p:cNvPr id="39954" name="Group 2"/>
            <p:cNvGrpSpPr>
              <a:grpSpLocks/>
            </p:cNvGrpSpPr>
            <p:nvPr userDrawn="1"/>
          </p:nvGrpSpPr>
          <p:grpSpPr bwMode="auto">
            <a:xfrm>
              <a:off x="755523" y="-501206"/>
              <a:ext cx="8121776" cy="424749"/>
              <a:chOff x="755523" y="-501206"/>
              <a:chExt cx="8121776" cy="424749"/>
            </a:xfrm>
          </p:grpSpPr>
          <p:cxnSp>
            <p:nvCxnSpPr>
              <p:cNvPr id="102" name="Straight Connector 101"/>
              <p:cNvCxnSpPr/>
              <p:nvPr userDrawn="1"/>
            </p:nvCxnSpPr>
            <p:spPr>
              <a:xfrm>
                <a:off x="1293584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 userDrawn="1"/>
            </p:nvSpPr>
            <p:spPr>
              <a:xfrm>
                <a:off x="755405" y="-501206"/>
                <a:ext cx="1071595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04" name="Straight Connector 103"/>
              <p:cNvCxnSpPr/>
              <p:nvPr userDrawn="1"/>
            </p:nvCxnSpPr>
            <p:spPr>
              <a:xfrm>
                <a:off x="5575200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/>
              <p:cNvSpPr txBox="1"/>
              <p:nvPr userDrawn="1"/>
            </p:nvSpPr>
            <p:spPr>
              <a:xfrm>
                <a:off x="5035434" y="-501206"/>
                <a:ext cx="1073182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11" name="Straight Connector 110"/>
              <p:cNvCxnSpPr/>
              <p:nvPr userDrawn="1"/>
            </p:nvCxnSpPr>
            <p:spPr>
              <a:xfrm>
                <a:off x="8350233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/>
              <p:cNvSpPr txBox="1"/>
              <p:nvPr userDrawn="1"/>
            </p:nvSpPr>
            <p:spPr>
              <a:xfrm>
                <a:off x="7805705" y="-501206"/>
                <a:ext cx="1071594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LIMIT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</p:grpSp>
      </p:grpSp>
      <p:sp>
        <p:nvSpPr>
          <p:cNvPr id="71" name="Footer Placeholder 70"/>
          <p:cNvSpPr>
            <a:spLocks noGrp="1"/>
          </p:cNvSpPr>
          <p:nvPr>
            <p:ph type="ftr" sz="quarter" idx="3"/>
          </p:nvPr>
        </p:nvSpPr>
        <p:spPr>
          <a:xfrm>
            <a:off x="785813" y="5946775"/>
            <a:ext cx="7554912" cy="377825"/>
          </a:xfrm>
          <a:prstGeom prst="rect">
            <a:avLst/>
          </a:prstGeom>
        </p:spPr>
        <p:txBody>
          <a:bodyPr lIns="496800" tIns="90000">
            <a:noAutofit/>
          </a:bodyPr>
          <a:lstStyle>
            <a:lvl1pPr>
              <a:spcBef>
                <a:spcPct val="20000"/>
              </a:spcBef>
              <a:buFont typeface="Arial" pitchFamily="34" charset="0"/>
              <a:buNone/>
              <a:defRPr lang="en-AU" sz="1250" b="0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TRIM ja mielikuvat 2012</a:t>
            </a:r>
            <a:endParaRPr dirty="0"/>
          </a:p>
        </p:txBody>
      </p:sp>
      <p:pic>
        <p:nvPicPr>
          <p:cNvPr id="39944" name="Picture 2" descr="\\PSTUDIOTERM\Clients\TNS Global\TNS_002 Templates\4. Design\1. Assets\Logos\TNS_LOGOS\final brand jpgs\TNS_logo_rgb.jpg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82575" y="607218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3"/>
          <p:cNvPicPr>
            <a:picLocks noChangeAspect="1" noChangeArrowheads="1"/>
          </p:cNvPicPr>
          <p:nvPr userDrawn="1"/>
        </p:nvPicPr>
        <p:blipFill>
          <a:blip r:embed="rId24"/>
          <a:srcRect/>
          <a:stretch>
            <a:fillRect/>
          </a:stretch>
        </p:blipFill>
        <p:spPr bwMode="auto">
          <a:xfrm>
            <a:off x="7445375" y="6156325"/>
            <a:ext cx="1533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18" r:id="rId1"/>
    <p:sldLayoutId id="2147485619" r:id="rId2"/>
    <p:sldLayoutId id="2147485620" r:id="rId3"/>
    <p:sldLayoutId id="2147485621" r:id="rId4"/>
    <p:sldLayoutId id="2147485622" r:id="rId5"/>
    <p:sldLayoutId id="2147485623" r:id="rId6"/>
    <p:sldLayoutId id="2147485624" r:id="rId7"/>
    <p:sldLayoutId id="2147485625" r:id="rId8"/>
    <p:sldLayoutId id="2147485626" r:id="rId9"/>
    <p:sldLayoutId id="2147485627" r:id="rId10"/>
    <p:sldLayoutId id="2147485628" r:id="rId11"/>
    <p:sldLayoutId id="2147485629" r:id="rId12"/>
    <p:sldLayoutId id="2147485630" r:id="rId13"/>
    <p:sldLayoutId id="2147485631" r:id="rId14"/>
    <p:sldLayoutId id="2147485632" r:id="rId15"/>
    <p:sldLayoutId id="2147485633" r:id="rId16"/>
    <p:sldLayoutId id="2147485543" r:id="rId17"/>
    <p:sldLayoutId id="2147485542" r:id="rId18"/>
    <p:sldLayoutId id="2147485634" r:id="rId19"/>
    <p:sldLayoutId id="2147485635" r:id="rId20"/>
    <p:sldLayoutId id="2147485636" r:id="rId2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charset="0"/>
        <a:defRPr sz="1600" b="1" kern="1200">
          <a:solidFill>
            <a:srgbClr val="262626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252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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508000" indent="-255588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760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05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76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36969C-C788-414A-9D5C-69AA45A62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1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805896" name="Picture 20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5897" name="Picture 21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5898" name="Picture 22" descr="slogofinwht"/>
          <p:cNvPicPr>
            <a:picLocks noChangeAspect="1" noChangeArrowheads="1"/>
          </p:cNvPicPr>
          <p:nvPr userDrawn="1"/>
        </p:nvPicPr>
        <p:blipFill>
          <a:blip r:embed="rId16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5899" name="Picture 23" descr="SLL_merkki_rgb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263" r:id="rId1"/>
    <p:sldLayoutId id="2147486264" r:id="rId2"/>
    <p:sldLayoutId id="2147486265" r:id="rId3"/>
    <p:sldLayoutId id="2147486266" r:id="rId4"/>
    <p:sldLayoutId id="2147486267" r:id="rId5"/>
    <p:sldLayoutId id="2147486268" r:id="rId6"/>
    <p:sldLayoutId id="2147486269" r:id="rId7"/>
    <p:sldLayoutId id="2147486270" r:id="rId8"/>
    <p:sldLayoutId id="2147486271" r:id="rId9"/>
    <p:sldLayoutId id="2147486272" r:id="rId10"/>
    <p:sldLayoutId id="2147486273" r:id="rId11"/>
    <p:sldLayoutId id="2147486274" r:id="rId12"/>
    <p:sldLayoutId id="21474862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C161B"/>
        </a:buClr>
        <a:buChar char="•"/>
        <a:defRPr>
          <a:solidFill>
            <a:srgbClr val="7E080E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A6B7F"/>
        </a:buClr>
        <a:buChar char="•"/>
        <a:defRPr sz="1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20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76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BF58EE-0861-4232-BDE4-9190621FB3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1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820232" name="Picture 20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33" name="Picture 21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34" name="Picture 22" descr="slogofinwht"/>
          <p:cNvPicPr>
            <a:picLocks noChangeAspect="1" noChangeArrowheads="1"/>
          </p:cNvPicPr>
          <p:nvPr userDrawn="1"/>
        </p:nvPicPr>
        <p:blipFill>
          <a:blip r:embed="rId16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35" name="Picture 23" descr="SLL_merkki_rgb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276" r:id="rId1"/>
    <p:sldLayoutId id="2147486277" r:id="rId2"/>
    <p:sldLayoutId id="2147486278" r:id="rId3"/>
    <p:sldLayoutId id="2147486279" r:id="rId4"/>
    <p:sldLayoutId id="2147486280" r:id="rId5"/>
    <p:sldLayoutId id="2147486281" r:id="rId6"/>
    <p:sldLayoutId id="2147486282" r:id="rId7"/>
    <p:sldLayoutId id="2147486283" r:id="rId8"/>
    <p:sldLayoutId id="2147486284" r:id="rId9"/>
    <p:sldLayoutId id="2147486285" r:id="rId10"/>
    <p:sldLayoutId id="2147486286" r:id="rId11"/>
    <p:sldLayoutId id="2147486287" r:id="rId12"/>
    <p:sldLayoutId id="214748628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C161B"/>
        </a:buClr>
        <a:buChar char="•"/>
        <a:defRPr>
          <a:solidFill>
            <a:srgbClr val="7E080E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A6B7F"/>
        </a:buClr>
        <a:buChar char="•"/>
        <a:defRPr sz="1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4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76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02ABC3-E0C3-4B94-8D43-DC286600B4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1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834568" name="Picture 20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4569" name="Picture 21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4570" name="Picture 22" descr="slogofinwht"/>
          <p:cNvPicPr>
            <a:picLocks noChangeAspect="1" noChangeArrowheads="1"/>
          </p:cNvPicPr>
          <p:nvPr userDrawn="1"/>
        </p:nvPicPr>
        <p:blipFill>
          <a:blip r:embed="rId16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4571" name="Picture 23" descr="SLL_merkki_rgb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289" r:id="rId1"/>
    <p:sldLayoutId id="2147486290" r:id="rId2"/>
    <p:sldLayoutId id="2147486291" r:id="rId3"/>
    <p:sldLayoutId id="2147486292" r:id="rId4"/>
    <p:sldLayoutId id="2147486293" r:id="rId5"/>
    <p:sldLayoutId id="2147486294" r:id="rId6"/>
    <p:sldLayoutId id="2147486295" r:id="rId7"/>
    <p:sldLayoutId id="2147486296" r:id="rId8"/>
    <p:sldLayoutId id="2147486297" r:id="rId9"/>
    <p:sldLayoutId id="2147486298" r:id="rId10"/>
    <p:sldLayoutId id="2147486299" r:id="rId11"/>
    <p:sldLayoutId id="2147486300" r:id="rId12"/>
    <p:sldLayoutId id="214748630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C161B"/>
        </a:buClr>
        <a:buChar char="•"/>
        <a:defRPr>
          <a:solidFill>
            <a:srgbClr val="7E080E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A6B7F"/>
        </a:buClr>
        <a:buChar char="•"/>
        <a:defRPr sz="1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76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18F1A9-EE85-4E48-9921-FB1A05D1A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1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848904" name="Picture 20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8905" name="Picture 21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8906" name="Picture 22" descr="slogofinwht"/>
          <p:cNvPicPr>
            <a:picLocks noChangeAspect="1" noChangeArrowheads="1"/>
          </p:cNvPicPr>
          <p:nvPr userDrawn="1"/>
        </p:nvPicPr>
        <p:blipFill>
          <a:blip r:embed="rId16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8907" name="Picture 23" descr="SLL_merkki_rgb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302" r:id="rId1"/>
    <p:sldLayoutId id="2147486303" r:id="rId2"/>
    <p:sldLayoutId id="2147486304" r:id="rId3"/>
    <p:sldLayoutId id="2147486305" r:id="rId4"/>
    <p:sldLayoutId id="2147486306" r:id="rId5"/>
    <p:sldLayoutId id="2147486307" r:id="rId6"/>
    <p:sldLayoutId id="2147486308" r:id="rId7"/>
    <p:sldLayoutId id="2147486309" r:id="rId8"/>
    <p:sldLayoutId id="2147486310" r:id="rId9"/>
    <p:sldLayoutId id="2147486311" r:id="rId10"/>
    <p:sldLayoutId id="2147486312" r:id="rId11"/>
    <p:sldLayoutId id="2147486313" r:id="rId12"/>
    <p:sldLayoutId id="214748631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C161B"/>
        </a:buClr>
        <a:buChar char="•"/>
        <a:defRPr>
          <a:solidFill>
            <a:srgbClr val="7E080E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A6B7F"/>
        </a:buClr>
        <a:buChar char="•"/>
        <a:defRPr sz="1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76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FC1A29-CC45-4513-9771-6F1DA55EF1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1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863240" name="Picture 20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3241" name="Picture 21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3242" name="Picture 22" descr="slogofinwht"/>
          <p:cNvPicPr>
            <a:picLocks noChangeAspect="1" noChangeArrowheads="1"/>
          </p:cNvPicPr>
          <p:nvPr userDrawn="1"/>
        </p:nvPicPr>
        <p:blipFill>
          <a:blip r:embed="rId16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3243" name="Picture 23" descr="SLL_merkki_rgb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315" r:id="rId1"/>
    <p:sldLayoutId id="2147486316" r:id="rId2"/>
    <p:sldLayoutId id="2147486317" r:id="rId3"/>
    <p:sldLayoutId id="2147486318" r:id="rId4"/>
    <p:sldLayoutId id="2147486319" r:id="rId5"/>
    <p:sldLayoutId id="2147486320" r:id="rId6"/>
    <p:sldLayoutId id="2147486321" r:id="rId7"/>
    <p:sldLayoutId id="2147486322" r:id="rId8"/>
    <p:sldLayoutId id="2147486323" r:id="rId9"/>
    <p:sldLayoutId id="2147486324" r:id="rId10"/>
    <p:sldLayoutId id="2147486325" r:id="rId11"/>
    <p:sldLayoutId id="2147486326" r:id="rId12"/>
    <p:sldLayoutId id="214748632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C161B"/>
        </a:buClr>
        <a:buChar char="•"/>
        <a:defRPr>
          <a:solidFill>
            <a:srgbClr val="7E080E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A6B7F"/>
        </a:buClr>
        <a:buChar char="•"/>
        <a:defRPr sz="1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76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19D8E2-A959-43B2-9168-2A1E2DDEC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1"/>
          <p:cNvSpPr>
            <a:spLocks noChangeArrowheads="1"/>
          </p:cNvSpPr>
          <p:nvPr userDrawn="1"/>
        </p:nvSpPr>
        <p:spPr bwMode="auto">
          <a:xfrm>
            <a:off x="9382125" y="2336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877576" name="Picture 20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81000" y="60198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7577" name="Picture 21" descr="line-tes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57200" y="16764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7578" name="Picture 22" descr="slogofinwht"/>
          <p:cNvPicPr>
            <a:picLocks noChangeAspect="1" noChangeArrowheads="1"/>
          </p:cNvPicPr>
          <p:nvPr userDrawn="1"/>
        </p:nvPicPr>
        <p:blipFill>
          <a:blip r:embed="rId16">
            <a:lum contrast="18000"/>
          </a:blip>
          <a:srcRect l="29016"/>
          <a:stretch>
            <a:fillRect/>
          </a:stretch>
        </p:blipFill>
        <p:spPr bwMode="auto">
          <a:xfrm>
            <a:off x="7391400" y="6172200"/>
            <a:ext cx="13954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7579" name="Picture 23" descr="SLL_merkki_rgb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6934200" y="6248400"/>
            <a:ext cx="468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328" r:id="rId1"/>
    <p:sldLayoutId id="2147486329" r:id="rId2"/>
    <p:sldLayoutId id="2147486330" r:id="rId3"/>
    <p:sldLayoutId id="2147486331" r:id="rId4"/>
    <p:sldLayoutId id="2147486332" r:id="rId5"/>
    <p:sldLayoutId id="2147486333" r:id="rId6"/>
    <p:sldLayoutId id="2147486334" r:id="rId7"/>
    <p:sldLayoutId id="2147486335" r:id="rId8"/>
    <p:sldLayoutId id="2147486336" r:id="rId9"/>
    <p:sldLayoutId id="2147486337" r:id="rId10"/>
    <p:sldLayoutId id="2147486338" r:id="rId11"/>
    <p:sldLayoutId id="2147486339" r:id="rId12"/>
    <p:sldLayoutId id="214748634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C161B"/>
        </a:buClr>
        <a:buChar char="•"/>
        <a:defRPr>
          <a:solidFill>
            <a:srgbClr val="7E080E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A6B7F"/>
        </a:buClr>
        <a:buChar char="•"/>
        <a:defRPr sz="1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90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81100" y="404813"/>
            <a:ext cx="7070725" cy="936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7419" tIns="37419" rIns="37419" bIns="374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89190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1100" y="1557338"/>
            <a:ext cx="7070725" cy="4606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7419" tIns="37419" rIns="37419" bIns="374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  <p:sp>
        <p:nvSpPr>
          <p:cNvPr id="29594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8188" y="6415088"/>
            <a:ext cx="3159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7355" tIns="0" rIns="67355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0000"/>
              </a:lnSpc>
              <a:spcAft>
                <a:spcPct val="15000"/>
              </a:spcAft>
              <a:defRPr sz="800" b="0">
                <a:solidFill>
                  <a:srgbClr val="000000"/>
                </a:solidFill>
                <a:latin typeface="Verdana" pitchFamily="34" charset="0"/>
                <a:cs typeface="+mn-cs"/>
                <a:sym typeface="Gill Sans" charset="0"/>
              </a:defRPr>
            </a:lvl1pPr>
          </a:lstStyle>
          <a:p>
            <a:pPr>
              <a:defRPr/>
            </a:pPr>
            <a:fld id="{5F6BB1A2-78B4-40CE-890A-B9BF500ED5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29594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39038" y="6415088"/>
            <a:ext cx="8810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7355" tIns="0" rIns="67355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0000"/>
              </a:lnSpc>
              <a:spcAft>
                <a:spcPct val="15000"/>
              </a:spcAft>
              <a:defRPr sz="800" b="0">
                <a:solidFill>
                  <a:srgbClr val="000000"/>
                </a:solidFill>
                <a:latin typeface="Verdana" pitchFamily="34" charset="0"/>
                <a:cs typeface="+mn-cs"/>
                <a:sym typeface="Gill Sans" charset="0"/>
              </a:defRPr>
            </a:lvl1pPr>
          </a:lstStyle>
          <a:p>
            <a:pPr>
              <a:defRPr/>
            </a:pPr>
            <a:fld id="{D5DD74C1-6AFA-42D4-8DC8-E7E03C5098CC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29594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41550" y="6415088"/>
            <a:ext cx="54689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7355" tIns="0" rIns="67355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0000"/>
              </a:lnSpc>
              <a:spcAft>
                <a:spcPct val="15000"/>
              </a:spcAft>
              <a:defRPr sz="800" b="0">
                <a:solidFill>
                  <a:srgbClr val="000000"/>
                </a:solidFill>
                <a:latin typeface="Verdana" pitchFamily="34" charset="0"/>
                <a:cs typeface="+mn-cs"/>
                <a:sym typeface="Gill Sans" charset="0"/>
              </a:defRPr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  <p:pic>
        <p:nvPicPr>
          <p:cNvPr id="891911" name="Picture 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38100" y="0"/>
            <a:ext cx="88265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341" r:id="rId1"/>
    <p:sldLayoutId id="2147486342" r:id="rId2"/>
    <p:sldLayoutId id="2147486343" r:id="rId3"/>
    <p:sldLayoutId id="2147486344" r:id="rId4"/>
    <p:sldLayoutId id="2147486345" r:id="rId5"/>
    <p:sldLayoutId id="2147486346" r:id="rId6"/>
    <p:sldLayoutId id="2147486347" r:id="rId7"/>
    <p:sldLayoutId id="2147486348" r:id="rId8"/>
    <p:sldLayoutId id="2147486349" r:id="rId9"/>
    <p:sldLayoutId id="2147486350" r:id="rId10"/>
    <p:sldLayoutId id="2147486351" r:id="rId11"/>
    <p:sldLayoutId id="2147486352" r:id="rId12"/>
  </p:sldLayoutIdLst>
  <p:transition/>
  <p:hf hdr="0"/>
  <p:txStyles>
    <p:titleStyle>
      <a:lvl1pPr algn="l" defTabSz="673100" rtl="0" fontAlgn="base">
        <a:spcBef>
          <a:spcPct val="0"/>
        </a:spcBef>
        <a:spcAft>
          <a:spcPct val="0"/>
        </a:spcAft>
        <a:defRPr sz="2800" b="1">
          <a:solidFill>
            <a:srgbClr val="333300"/>
          </a:solidFill>
          <a:latin typeface="+mj-lt"/>
          <a:ea typeface="+mj-ea"/>
          <a:cs typeface="ヒラギノ角ゴ ProN W3"/>
          <a:sym typeface="Gill Sans"/>
        </a:defRPr>
      </a:lvl1pPr>
      <a:lvl2pPr algn="l" defTabSz="673100" rtl="0" fontAlgn="base">
        <a:spcBef>
          <a:spcPct val="0"/>
        </a:spcBef>
        <a:spcAft>
          <a:spcPct val="0"/>
        </a:spcAft>
        <a:defRPr sz="2800" b="1">
          <a:solidFill>
            <a:srgbClr val="333300"/>
          </a:solidFill>
          <a:latin typeface="Verdana" pitchFamily="34" charset="0"/>
          <a:ea typeface="ヒラギノ角ゴ ProN W3" charset="-128"/>
          <a:cs typeface="ヒラギノ角ゴ ProN W3"/>
          <a:sym typeface="Gill Sans"/>
        </a:defRPr>
      </a:lvl2pPr>
      <a:lvl3pPr algn="l" defTabSz="673100" rtl="0" fontAlgn="base">
        <a:spcBef>
          <a:spcPct val="0"/>
        </a:spcBef>
        <a:spcAft>
          <a:spcPct val="0"/>
        </a:spcAft>
        <a:defRPr sz="2800" b="1">
          <a:solidFill>
            <a:srgbClr val="333300"/>
          </a:solidFill>
          <a:latin typeface="Verdana" pitchFamily="34" charset="0"/>
          <a:ea typeface="ヒラギノ角ゴ ProN W3" charset="-128"/>
          <a:cs typeface="ヒラギノ角ゴ ProN W3"/>
          <a:sym typeface="Gill Sans"/>
        </a:defRPr>
      </a:lvl3pPr>
      <a:lvl4pPr algn="l" defTabSz="673100" rtl="0" fontAlgn="base">
        <a:spcBef>
          <a:spcPct val="0"/>
        </a:spcBef>
        <a:spcAft>
          <a:spcPct val="0"/>
        </a:spcAft>
        <a:defRPr sz="2800" b="1">
          <a:solidFill>
            <a:srgbClr val="333300"/>
          </a:solidFill>
          <a:latin typeface="Verdana" pitchFamily="34" charset="0"/>
          <a:ea typeface="ヒラギノ角ゴ ProN W3" charset="-128"/>
          <a:cs typeface="ヒラギノ角ゴ ProN W3"/>
          <a:sym typeface="Gill Sans"/>
        </a:defRPr>
      </a:lvl4pPr>
      <a:lvl5pPr algn="l" defTabSz="673100" rtl="0" fontAlgn="base">
        <a:spcBef>
          <a:spcPct val="0"/>
        </a:spcBef>
        <a:spcAft>
          <a:spcPct val="0"/>
        </a:spcAft>
        <a:defRPr sz="2800" b="1">
          <a:solidFill>
            <a:srgbClr val="333300"/>
          </a:solidFill>
          <a:latin typeface="Verdana" pitchFamily="34" charset="0"/>
          <a:ea typeface="ヒラギノ角ゴ ProN W3" charset="-128"/>
          <a:cs typeface="ヒラギノ角ゴ ProN W3"/>
          <a:sym typeface="Gill Sans"/>
        </a:defRPr>
      </a:lvl5pPr>
      <a:lvl6pPr marL="457200" algn="l" defTabSz="6731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333300"/>
          </a:solidFill>
          <a:latin typeface="Verdana" pitchFamily="34" charset="0"/>
          <a:ea typeface="ヒラギノ角ゴ ProN W3" charset="-128"/>
          <a:sym typeface="Gill Sans" charset="0"/>
        </a:defRPr>
      </a:lvl6pPr>
      <a:lvl7pPr marL="914400" algn="l" defTabSz="6731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333300"/>
          </a:solidFill>
          <a:latin typeface="Verdana" pitchFamily="34" charset="0"/>
          <a:ea typeface="ヒラギノ角ゴ ProN W3" charset="-128"/>
          <a:sym typeface="Gill Sans" charset="0"/>
        </a:defRPr>
      </a:lvl7pPr>
      <a:lvl8pPr marL="1371600" algn="l" defTabSz="6731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333300"/>
          </a:solidFill>
          <a:latin typeface="Verdana" pitchFamily="34" charset="0"/>
          <a:ea typeface="ヒラギノ角ゴ ProN W3" charset="-128"/>
          <a:sym typeface="Gill Sans" charset="0"/>
        </a:defRPr>
      </a:lvl8pPr>
      <a:lvl9pPr marL="1828800" algn="l" defTabSz="6731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333300"/>
          </a:solidFill>
          <a:latin typeface="Verdana" pitchFamily="34" charset="0"/>
          <a:ea typeface="ヒラギノ角ゴ ProN W3" charset="-128"/>
          <a:sym typeface="Gill Sans" charset="0"/>
        </a:defRPr>
      </a:lvl9pPr>
    </p:titleStyle>
    <p:bodyStyle>
      <a:lvl1pPr marL="617538" indent="-420688" algn="l" defTabSz="673100" rtl="0" fontAlgn="base">
        <a:spcBef>
          <a:spcPct val="20000"/>
        </a:spcBef>
        <a:spcAft>
          <a:spcPct val="20000"/>
        </a:spcAft>
        <a:buSzPct val="145000"/>
        <a:buFont typeface="Wingdings" pitchFamily="2" charset="2"/>
        <a:buChar char="§"/>
        <a:defRPr sz="2000">
          <a:solidFill>
            <a:srgbClr val="333300"/>
          </a:solidFill>
          <a:latin typeface="+mn-lt"/>
          <a:ea typeface="+mn-ea"/>
          <a:cs typeface="ヒラギノ角ゴ ProN W3"/>
          <a:sym typeface="Gill Sans"/>
        </a:defRPr>
      </a:lvl1pPr>
      <a:lvl2pPr marL="944563" indent="-420688" algn="l" defTabSz="673100" rtl="0" fontAlgn="base">
        <a:spcBef>
          <a:spcPct val="10000"/>
        </a:spcBef>
        <a:spcAft>
          <a:spcPct val="20000"/>
        </a:spcAft>
        <a:buSzPct val="171000"/>
        <a:buFont typeface="Gill Sans"/>
        <a:buChar char="•"/>
        <a:defRPr>
          <a:solidFill>
            <a:srgbClr val="333300"/>
          </a:solidFill>
          <a:latin typeface="+mn-lt"/>
          <a:ea typeface="+mn-ea"/>
          <a:cs typeface="ヒラギノ角ゴ ProN W3"/>
          <a:sym typeface="Gill Sans"/>
        </a:defRPr>
      </a:lvl2pPr>
      <a:lvl3pPr marL="1271588" indent="-420688" algn="l" defTabSz="673100" rtl="0" fontAlgn="base">
        <a:spcBef>
          <a:spcPct val="0"/>
        </a:spcBef>
        <a:spcAft>
          <a:spcPct val="20000"/>
        </a:spcAft>
        <a:buSzPct val="171000"/>
        <a:buFont typeface="Verdana" pitchFamily="34" charset="0"/>
        <a:buChar char="­"/>
        <a:defRPr sz="1600">
          <a:solidFill>
            <a:srgbClr val="333300"/>
          </a:solidFill>
          <a:latin typeface="+mn-lt"/>
          <a:ea typeface="+mn-ea"/>
          <a:cs typeface="ヒラギノ角ゴ ProN W3"/>
          <a:sym typeface="Gill Sans"/>
        </a:defRPr>
      </a:lvl3pPr>
      <a:lvl4pPr marL="1600200" indent="-422275" algn="l" defTabSz="673100" rtl="0" fontAlgn="base">
        <a:spcBef>
          <a:spcPct val="0"/>
        </a:spcBef>
        <a:spcAft>
          <a:spcPct val="20000"/>
        </a:spcAft>
        <a:buFont typeface="Wingdings" pitchFamily="2" charset="2"/>
        <a:buChar char="Ø"/>
        <a:defRPr sz="1400">
          <a:solidFill>
            <a:srgbClr val="333300"/>
          </a:solidFill>
          <a:latin typeface="+mn-lt"/>
          <a:ea typeface="+mn-ea"/>
          <a:cs typeface="ヒラギノ角ゴ ProN W3"/>
          <a:sym typeface="Gill Sans"/>
        </a:defRPr>
      </a:lvl4pPr>
      <a:lvl5pPr marL="1927225" indent="-420688" algn="l" defTabSz="673100" rtl="0" fontAlgn="base">
        <a:spcBef>
          <a:spcPct val="0"/>
        </a:spcBef>
        <a:spcAft>
          <a:spcPct val="40000"/>
        </a:spcAft>
        <a:buSzPct val="171000"/>
        <a:buFont typeface="Gill Sans"/>
        <a:buChar char="•"/>
        <a:defRPr sz="1400">
          <a:solidFill>
            <a:srgbClr val="333300"/>
          </a:solidFill>
          <a:latin typeface="+mn-lt"/>
          <a:ea typeface="+mn-ea"/>
          <a:cs typeface="ヒラギノ角ゴ ProN W3"/>
          <a:sym typeface="Gill Sans"/>
        </a:defRPr>
      </a:lvl5pPr>
      <a:lvl6pPr marL="2384425" indent="-420688" algn="l" defTabSz="673100" rtl="0" eaLnBrk="1" fontAlgn="base" hangingPunct="1">
        <a:spcBef>
          <a:spcPct val="0"/>
        </a:spcBef>
        <a:spcAft>
          <a:spcPct val="40000"/>
        </a:spcAft>
        <a:buSzPct val="171000"/>
        <a:buFont typeface="Gill Sans" charset="0"/>
        <a:buChar char="•"/>
        <a:defRPr sz="1400">
          <a:solidFill>
            <a:srgbClr val="333300"/>
          </a:solidFill>
          <a:latin typeface="+mn-lt"/>
          <a:ea typeface="+mn-ea"/>
          <a:sym typeface="Gill Sans" charset="0"/>
        </a:defRPr>
      </a:lvl6pPr>
      <a:lvl7pPr marL="2841625" indent="-420688" algn="l" defTabSz="673100" rtl="0" eaLnBrk="1" fontAlgn="base" hangingPunct="1">
        <a:spcBef>
          <a:spcPct val="0"/>
        </a:spcBef>
        <a:spcAft>
          <a:spcPct val="40000"/>
        </a:spcAft>
        <a:buSzPct val="171000"/>
        <a:buFont typeface="Gill Sans" charset="0"/>
        <a:buChar char="•"/>
        <a:defRPr sz="1400">
          <a:solidFill>
            <a:srgbClr val="333300"/>
          </a:solidFill>
          <a:latin typeface="+mn-lt"/>
          <a:ea typeface="+mn-ea"/>
          <a:sym typeface="Gill Sans" charset="0"/>
        </a:defRPr>
      </a:lvl7pPr>
      <a:lvl8pPr marL="3298825" indent="-420688" algn="l" defTabSz="673100" rtl="0" eaLnBrk="1" fontAlgn="base" hangingPunct="1">
        <a:spcBef>
          <a:spcPct val="0"/>
        </a:spcBef>
        <a:spcAft>
          <a:spcPct val="40000"/>
        </a:spcAft>
        <a:buSzPct val="171000"/>
        <a:buFont typeface="Gill Sans" charset="0"/>
        <a:buChar char="•"/>
        <a:defRPr sz="1400">
          <a:solidFill>
            <a:srgbClr val="333300"/>
          </a:solidFill>
          <a:latin typeface="+mn-lt"/>
          <a:ea typeface="+mn-ea"/>
          <a:sym typeface="Gill Sans" charset="0"/>
        </a:defRPr>
      </a:lvl8pPr>
      <a:lvl9pPr marL="3756025" indent="-420688" algn="l" defTabSz="673100" rtl="0" eaLnBrk="1" fontAlgn="base" hangingPunct="1">
        <a:spcBef>
          <a:spcPct val="0"/>
        </a:spcBef>
        <a:spcAft>
          <a:spcPct val="40000"/>
        </a:spcAft>
        <a:buSzPct val="171000"/>
        <a:buFont typeface="Gill Sans" charset="0"/>
        <a:buChar char="•"/>
        <a:defRPr sz="1400">
          <a:solidFill>
            <a:srgbClr val="333300"/>
          </a:solidFill>
          <a:latin typeface="+mn-lt"/>
          <a:ea typeface="+mn-ea"/>
          <a:sym typeface="Gill Sans" charset="0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81100" y="404813"/>
            <a:ext cx="70707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419" tIns="37419" rIns="37419" bIns="374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9062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1100" y="1557338"/>
            <a:ext cx="7070725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419" tIns="37419" rIns="37419" bIns="374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  <p:sp>
        <p:nvSpPr>
          <p:cNvPr id="29594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8188" y="6415088"/>
            <a:ext cx="3159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7355" tIns="0" rIns="67355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0000"/>
              </a:lnSpc>
              <a:spcAft>
                <a:spcPct val="15000"/>
              </a:spcAft>
              <a:defRPr sz="800" b="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</a:lstStyle>
          <a:p>
            <a:pPr>
              <a:defRPr/>
            </a:pPr>
            <a:fld id="{716A36F4-D6DA-427B-9542-8F4F8B9D78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29594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39038" y="6415088"/>
            <a:ext cx="8810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7355" tIns="0" rIns="67355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0000"/>
              </a:lnSpc>
              <a:spcAft>
                <a:spcPct val="15000"/>
              </a:spcAft>
              <a:defRPr sz="800" b="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</a:lstStyle>
          <a:p>
            <a:pPr>
              <a:defRPr/>
            </a:pPr>
            <a:fld id="{16C4364D-9155-41AE-B020-CFFE66A5A23A}" type="datetime1">
              <a:rPr lang="fi-FI"/>
              <a:pPr>
                <a:defRPr/>
              </a:pPr>
              <a:t>6.12.2012</a:t>
            </a:fld>
            <a:endParaRPr lang="fi-FI"/>
          </a:p>
        </p:txBody>
      </p:sp>
      <p:sp>
        <p:nvSpPr>
          <p:cNvPr id="29594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41550" y="6415088"/>
            <a:ext cx="54689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7355" tIns="0" rIns="67355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0000"/>
              </a:lnSpc>
              <a:spcAft>
                <a:spcPct val="15000"/>
              </a:spcAft>
              <a:defRPr sz="800" b="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</a:lstStyle>
          <a:p>
            <a:pPr>
              <a:defRPr/>
            </a:pPr>
            <a:r>
              <a:rPr lang="fi-FI"/>
              <a:t>NEXT MEDIA - A TIVIT PROGRAMME</a:t>
            </a:r>
          </a:p>
        </p:txBody>
      </p:sp>
      <p:pic>
        <p:nvPicPr>
          <p:cNvPr id="906247" name="Picture 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38100" y="0"/>
            <a:ext cx="882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353" r:id="rId1"/>
    <p:sldLayoutId id="2147486354" r:id="rId2"/>
    <p:sldLayoutId id="2147486355" r:id="rId3"/>
    <p:sldLayoutId id="2147486356" r:id="rId4"/>
    <p:sldLayoutId id="2147486357" r:id="rId5"/>
    <p:sldLayoutId id="2147486358" r:id="rId6"/>
    <p:sldLayoutId id="2147486359" r:id="rId7"/>
    <p:sldLayoutId id="2147486360" r:id="rId8"/>
    <p:sldLayoutId id="2147486361" r:id="rId9"/>
    <p:sldLayoutId id="2147486362" r:id="rId10"/>
    <p:sldLayoutId id="2147486363" r:id="rId11"/>
    <p:sldLayoutId id="2147486364" r:id="rId12"/>
  </p:sldLayoutIdLst>
  <p:transition/>
  <p:hf hdr="0"/>
  <p:txStyles>
    <p:titleStyle>
      <a:lvl1pPr algn="l" defTabSz="6731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3300"/>
          </a:solidFill>
          <a:latin typeface="+mj-lt"/>
          <a:ea typeface="+mj-ea"/>
          <a:cs typeface="+mj-cs"/>
          <a:sym typeface="Gill Sans"/>
        </a:defRPr>
      </a:lvl1pPr>
      <a:lvl2pPr algn="l" defTabSz="6731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3300"/>
          </a:solidFill>
          <a:latin typeface="Verdana" pitchFamily="34" charset="0"/>
          <a:ea typeface="ヒラギノ角ゴ ProN W3"/>
          <a:cs typeface="ヒラギノ角ゴ ProN W3"/>
          <a:sym typeface="Gill Sans"/>
        </a:defRPr>
      </a:lvl2pPr>
      <a:lvl3pPr algn="l" defTabSz="6731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3300"/>
          </a:solidFill>
          <a:latin typeface="Verdana" pitchFamily="34" charset="0"/>
          <a:ea typeface="ヒラギノ角ゴ ProN W3"/>
          <a:cs typeface="ヒラギノ角ゴ ProN W3"/>
          <a:sym typeface="Gill Sans"/>
        </a:defRPr>
      </a:lvl3pPr>
      <a:lvl4pPr algn="l" defTabSz="6731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3300"/>
          </a:solidFill>
          <a:latin typeface="Verdana" pitchFamily="34" charset="0"/>
          <a:ea typeface="ヒラギノ角ゴ ProN W3"/>
          <a:cs typeface="ヒラギノ角ゴ ProN W3"/>
          <a:sym typeface="Gill Sans"/>
        </a:defRPr>
      </a:lvl4pPr>
      <a:lvl5pPr algn="l" defTabSz="6731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3300"/>
          </a:solidFill>
          <a:latin typeface="Verdana" pitchFamily="34" charset="0"/>
          <a:ea typeface="ヒラギノ角ゴ ProN W3"/>
          <a:cs typeface="ヒラギノ角ゴ ProN W3"/>
          <a:sym typeface="Gill Sans"/>
        </a:defRPr>
      </a:lvl5pPr>
      <a:lvl6pPr marL="457200" algn="l" defTabSz="6731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3300"/>
          </a:solidFill>
          <a:latin typeface="Verdana" pitchFamily="34" charset="0"/>
          <a:ea typeface="ヒラギノ角ゴ ProN W3"/>
          <a:cs typeface="ヒラギノ角ゴ ProN W3"/>
          <a:sym typeface="Gill Sans"/>
        </a:defRPr>
      </a:lvl6pPr>
      <a:lvl7pPr marL="914400" algn="l" defTabSz="6731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3300"/>
          </a:solidFill>
          <a:latin typeface="Verdana" pitchFamily="34" charset="0"/>
          <a:ea typeface="ヒラギノ角ゴ ProN W3"/>
          <a:cs typeface="ヒラギノ角ゴ ProN W3"/>
          <a:sym typeface="Gill Sans"/>
        </a:defRPr>
      </a:lvl7pPr>
      <a:lvl8pPr marL="1371600" algn="l" defTabSz="6731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3300"/>
          </a:solidFill>
          <a:latin typeface="Verdana" pitchFamily="34" charset="0"/>
          <a:ea typeface="ヒラギノ角ゴ ProN W3"/>
          <a:cs typeface="ヒラギノ角ゴ ProN W3"/>
          <a:sym typeface="Gill Sans"/>
        </a:defRPr>
      </a:lvl8pPr>
      <a:lvl9pPr marL="1828800" algn="l" defTabSz="6731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3300"/>
          </a:solidFill>
          <a:latin typeface="Verdana" pitchFamily="34" charset="0"/>
          <a:ea typeface="ヒラギノ角ゴ ProN W3"/>
          <a:cs typeface="ヒラギノ角ゴ ProN W3"/>
          <a:sym typeface="Gill Sans"/>
        </a:defRPr>
      </a:lvl9pPr>
    </p:titleStyle>
    <p:bodyStyle>
      <a:lvl1pPr marL="617538" indent="-420688" algn="l" defTabSz="673100" rtl="0" eaLnBrk="0" fontAlgn="base" hangingPunct="0">
        <a:spcBef>
          <a:spcPct val="20000"/>
        </a:spcBef>
        <a:spcAft>
          <a:spcPct val="20000"/>
        </a:spcAft>
        <a:buSzPct val="145000"/>
        <a:buFont typeface="Wingdings" pitchFamily="2" charset="2"/>
        <a:buChar char="§"/>
        <a:defRPr sz="2000">
          <a:solidFill>
            <a:srgbClr val="333300"/>
          </a:solidFill>
          <a:latin typeface="+mn-lt"/>
          <a:ea typeface="+mn-ea"/>
          <a:cs typeface="+mn-cs"/>
          <a:sym typeface="Gill Sans"/>
        </a:defRPr>
      </a:lvl1pPr>
      <a:lvl2pPr marL="944563" indent="-420688" algn="l" defTabSz="673100" rtl="0" eaLnBrk="0" fontAlgn="base" hangingPunct="0">
        <a:spcBef>
          <a:spcPct val="10000"/>
        </a:spcBef>
        <a:spcAft>
          <a:spcPct val="20000"/>
        </a:spcAft>
        <a:buSzPct val="171000"/>
        <a:buFont typeface="Gill Sans"/>
        <a:buChar char="•"/>
        <a:defRPr>
          <a:solidFill>
            <a:srgbClr val="333300"/>
          </a:solidFill>
          <a:latin typeface="+mn-lt"/>
          <a:ea typeface="+mn-ea"/>
          <a:cs typeface="+mn-cs"/>
          <a:sym typeface="Gill Sans"/>
        </a:defRPr>
      </a:lvl2pPr>
      <a:lvl3pPr marL="1271588" indent="-420688" algn="l" defTabSz="673100" rtl="0" eaLnBrk="0" fontAlgn="base" hangingPunct="0">
        <a:spcBef>
          <a:spcPct val="0"/>
        </a:spcBef>
        <a:spcAft>
          <a:spcPct val="20000"/>
        </a:spcAft>
        <a:buSzPct val="171000"/>
        <a:buFont typeface="Verdana" pitchFamily="34" charset="0"/>
        <a:buChar char="­"/>
        <a:defRPr sz="1600">
          <a:solidFill>
            <a:srgbClr val="333300"/>
          </a:solidFill>
          <a:latin typeface="+mn-lt"/>
          <a:ea typeface="+mn-ea"/>
          <a:cs typeface="+mn-cs"/>
          <a:sym typeface="Gill Sans"/>
        </a:defRPr>
      </a:lvl3pPr>
      <a:lvl4pPr marL="1600200" indent="-422275" algn="l" defTabSz="673100" rtl="0" eaLnBrk="0" fontAlgn="base" hangingPunct="0">
        <a:spcBef>
          <a:spcPct val="0"/>
        </a:spcBef>
        <a:spcAft>
          <a:spcPct val="20000"/>
        </a:spcAft>
        <a:buFont typeface="Wingdings" pitchFamily="2" charset="2"/>
        <a:buChar char="Ø"/>
        <a:defRPr sz="1400">
          <a:solidFill>
            <a:srgbClr val="333300"/>
          </a:solidFill>
          <a:latin typeface="+mn-lt"/>
          <a:ea typeface="+mn-ea"/>
          <a:cs typeface="+mn-cs"/>
          <a:sym typeface="Gill Sans"/>
        </a:defRPr>
      </a:lvl4pPr>
      <a:lvl5pPr marL="1927225" indent="-420688" algn="l" defTabSz="673100" rtl="0" eaLnBrk="0" fontAlgn="base" hangingPunct="0">
        <a:spcBef>
          <a:spcPct val="0"/>
        </a:spcBef>
        <a:spcAft>
          <a:spcPct val="40000"/>
        </a:spcAft>
        <a:buSzPct val="171000"/>
        <a:buFont typeface="Gill Sans"/>
        <a:buChar char="•"/>
        <a:defRPr sz="1400">
          <a:solidFill>
            <a:srgbClr val="333300"/>
          </a:solidFill>
          <a:latin typeface="+mn-lt"/>
          <a:ea typeface="+mn-ea"/>
          <a:cs typeface="+mn-cs"/>
          <a:sym typeface="Gill Sans"/>
        </a:defRPr>
      </a:lvl5pPr>
      <a:lvl6pPr marL="2384425" indent="-420688" algn="l" defTabSz="673100" rtl="0" eaLnBrk="0" fontAlgn="base" hangingPunct="0">
        <a:spcBef>
          <a:spcPct val="0"/>
        </a:spcBef>
        <a:spcAft>
          <a:spcPct val="40000"/>
        </a:spcAft>
        <a:buSzPct val="171000"/>
        <a:buFont typeface="Gill Sans"/>
        <a:buChar char="•"/>
        <a:defRPr sz="1400">
          <a:solidFill>
            <a:srgbClr val="333300"/>
          </a:solidFill>
          <a:latin typeface="+mn-lt"/>
          <a:ea typeface="+mn-ea"/>
          <a:cs typeface="+mn-cs"/>
          <a:sym typeface="Gill Sans"/>
        </a:defRPr>
      </a:lvl6pPr>
      <a:lvl7pPr marL="2841625" indent="-420688" algn="l" defTabSz="673100" rtl="0" eaLnBrk="0" fontAlgn="base" hangingPunct="0">
        <a:spcBef>
          <a:spcPct val="0"/>
        </a:spcBef>
        <a:spcAft>
          <a:spcPct val="40000"/>
        </a:spcAft>
        <a:buSzPct val="171000"/>
        <a:buFont typeface="Gill Sans"/>
        <a:buChar char="•"/>
        <a:defRPr sz="1400">
          <a:solidFill>
            <a:srgbClr val="333300"/>
          </a:solidFill>
          <a:latin typeface="+mn-lt"/>
          <a:ea typeface="+mn-ea"/>
          <a:cs typeface="+mn-cs"/>
          <a:sym typeface="Gill Sans"/>
        </a:defRPr>
      </a:lvl7pPr>
      <a:lvl8pPr marL="3298825" indent="-420688" algn="l" defTabSz="673100" rtl="0" eaLnBrk="0" fontAlgn="base" hangingPunct="0">
        <a:spcBef>
          <a:spcPct val="0"/>
        </a:spcBef>
        <a:spcAft>
          <a:spcPct val="40000"/>
        </a:spcAft>
        <a:buSzPct val="171000"/>
        <a:buFont typeface="Gill Sans"/>
        <a:buChar char="•"/>
        <a:defRPr sz="1400">
          <a:solidFill>
            <a:srgbClr val="333300"/>
          </a:solidFill>
          <a:latin typeface="+mn-lt"/>
          <a:ea typeface="+mn-ea"/>
          <a:cs typeface="+mn-cs"/>
          <a:sym typeface="Gill Sans"/>
        </a:defRPr>
      </a:lvl8pPr>
      <a:lvl9pPr marL="3756025" indent="-420688" algn="l" defTabSz="673100" rtl="0" eaLnBrk="0" fontAlgn="base" hangingPunct="0">
        <a:spcBef>
          <a:spcPct val="0"/>
        </a:spcBef>
        <a:spcAft>
          <a:spcPct val="40000"/>
        </a:spcAft>
        <a:buSzPct val="171000"/>
        <a:buFont typeface="Gill Sans"/>
        <a:buChar char="•"/>
        <a:defRPr sz="1400">
          <a:solidFill>
            <a:srgbClr val="333300"/>
          </a:solidFill>
          <a:latin typeface="+mn-lt"/>
          <a:ea typeface="+mn-ea"/>
          <a:cs typeface="+mn-cs"/>
          <a:sym typeface="Gill San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1292225" y="6324600"/>
            <a:ext cx="754063" cy="530225"/>
          </a:xfrm>
          <a:prstGeom prst="rect">
            <a:avLst/>
          </a:prstGeom>
          <a:noFill/>
        </p:spPr>
        <p:txBody>
          <a:bodyPr lIns="0" tIns="0" rIns="0" bIns="266400" anchor="b"/>
          <a:lstStyle/>
          <a:p>
            <a:pPr>
              <a:defRPr/>
            </a:pPr>
            <a:r>
              <a:rPr lang="en-AU" sz="750" b="0" dirty="0">
                <a:solidFill>
                  <a:srgbClr val="333333"/>
                </a:solidFill>
                <a:latin typeface="Verdana"/>
              </a:rPr>
              <a:t>©TNS 2012</a:t>
            </a:r>
            <a:endParaRPr lang="en-AU" sz="75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62467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507365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088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50250" y="6324600"/>
            <a:ext cx="504825" cy="2508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 smtClean="0">
                <a:solidFill>
                  <a:srgbClr val="333333"/>
                </a:solidFill>
                <a:latin typeface="+mn-lt"/>
              </a:defRPr>
            </a:lvl1pPr>
          </a:lstStyle>
          <a:p>
            <a:pPr>
              <a:defRPr/>
            </a:pPr>
            <a:fld id="{529BC4FA-29CB-4134-8964-0D470FC0749E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282575" y="5946775"/>
            <a:ext cx="85725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470" name="Group 6"/>
          <p:cNvGrpSpPr>
            <a:grpSpLocks/>
          </p:cNvGrpSpPr>
          <p:nvPr/>
        </p:nvGrpSpPr>
        <p:grpSpPr bwMode="auto">
          <a:xfrm>
            <a:off x="-1630363" y="-501650"/>
            <a:ext cx="10507663" cy="5638800"/>
            <a:chOff x="-1630680" y="-501206"/>
            <a:chExt cx="10507979" cy="5637807"/>
          </a:xfrm>
        </p:grpSpPr>
        <p:cxnSp>
          <p:nvCxnSpPr>
            <p:cNvPr id="85" name="Straight Connector 84"/>
            <p:cNvCxnSpPr/>
            <p:nvPr userDrawn="1"/>
          </p:nvCxnSpPr>
          <p:spPr>
            <a:xfrm>
              <a:off x="-517809" y="4560440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 userDrawn="1"/>
          </p:nvSpPr>
          <p:spPr>
            <a:xfrm>
              <a:off x="-1630680" y="4490603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X AXIS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87" name="Straight Connector 86"/>
            <p:cNvCxnSpPr/>
            <p:nvPr userDrawn="1"/>
          </p:nvCxnSpPr>
          <p:spPr>
            <a:xfrm>
              <a:off x="-517809" y="5066763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 userDrawn="1"/>
          </p:nvSpPr>
          <p:spPr>
            <a:xfrm>
              <a:off x="-1630680" y="4998513"/>
              <a:ext cx="1071595" cy="138088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LOWER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1" name="Straight Connector 90"/>
            <p:cNvCxnSpPr/>
            <p:nvPr userDrawn="1"/>
          </p:nvCxnSpPr>
          <p:spPr>
            <a:xfrm>
              <a:off x="-517809" y="1284417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 userDrawn="1"/>
          </p:nvSpPr>
          <p:spPr>
            <a:xfrm>
              <a:off x="-1630680" y="1216167"/>
              <a:ext cx="1071595" cy="138089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UPPER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100" name="Straight Connector 99"/>
            <p:cNvCxnSpPr/>
            <p:nvPr userDrawn="1"/>
          </p:nvCxnSpPr>
          <p:spPr>
            <a:xfrm>
              <a:off x="-517809" y="1789154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 userDrawn="1"/>
          </p:nvSpPr>
          <p:spPr>
            <a:xfrm>
              <a:off x="-1630680" y="1719316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CHART TOP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grpSp>
          <p:nvGrpSpPr>
            <p:cNvPr id="62482" name="Group 2"/>
            <p:cNvGrpSpPr>
              <a:grpSpLocks/>
            </p:cNvGrpSpPr>
            <p:nvPr userDrawn="1"/>
          </p:nvGrpSpPr>
          <p:grpSpPr bwMode="auto">
            <a:xfrm>
              <a:off x="755523" y="-501206"/>
              <a:ext cx="8121776" cy="424749"/>
              <a:chOff x="755523" y="-501206"/>
              <a:chExt cx="8121776" cy="424749"/>
            </a:xfrm>
          </p:grpSpPr>
          <p:cxnSp>
            <p:nvCxnSpPr>
              <p:cNvPr id="102" name="Straight Connector 101"/>
              <p:cNvCxnSpPr/>
              <p:nvPr userDrawn="1"/>
            </p:nvCxnSpPr>
            <p:spPr>
              <a:xfrm>
                <a:off x="1293584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 userDrawn="1"/>
            </p:nvSpPr>
            <p:spPr>
              <a:xfrm>
                <a:off x="755405" y="-501206"/>
                <a:ext cx="1071595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04" name="Straight Connector 103"/>
              <p:cNvCxnSpPr/>
              <p:nvPr userDrawn="1"/>
            </p:nvCxnSpPr>
            <p:spPr>
              <a:xfrm>
                <a:off x="5575200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/>
              <p:cNvSpPr txBox="1"/>
              <p:nvPr userDrawn="1"/>
            </p:nvSpPr>
            <p:spPr>
              <a:xfrm>
                <a:off x="5035434" y="-501206"/>
                <a:ext cx="1073182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11" name="Straight Connector 110"/>
              <p:cNvCxnSpPr/>
              <p:nvPr userDrawn="1"/>
            </p:nvCxnSpPr>
            <p:spPr>
              <a:xfrm>
                <a:off x="8350233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/>
              <p:cNvSpPr txBox="1"/>
              <p:nvPr userDrawn="1"/>
            </p:nvSpPr>
            <p:spPr>
              <a:xfrm>
                <a:off x="7805705" y="-501206"/>
                <a:ext cx="1071594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LIMIT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</p:grpSp>
      </p:grpSp>
      <p:sp>
        <p:nvSpPr>
          <p:cNvPr id="71" name="Footer Placeholder 70"/>
          <p:cNvSpPr>
            <a:spLocks noGrp="1"/>
          </p:cNvSpPr>
          <p:nvPr>
            <p:ph type="ftr" sz="quarter" idx="3"/>
          </p:nvPr>
        </p:nvSpPr>
        <p:spPr>
          <a:xfrm>
            <a:off x="785813" y="5946775"/>
            <a:ext cx="7554912" cy="377825"/>
          </a:xfrm>
          <a:prstGeom prst="rect">
            <a:avLst/>
          </a:prstGeom>
        </p:spPr>
        <p:txBody>
          <a:bodyPr lIns="496800" tIns="90000">
            <a:noAutofit/>
          </a:bodyPr>
          <a:lstStyle>
            <a:lvl1pPr>
              <a:spcBef>
                <a:spcPct val="20000"/>
              </a:spcBef>
              <a:buFont typeface="Arial" pitchFamily="34" charset="0"/>
              <a:buNone/>
              <a:defRPr lang="en-AU" sz="1250" b="0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TRIM ja mielikuvat 2012</a:t>
            </a:r>
            <a:endParaRPr dirty="0"/>
          </a:p>
        </p:txBody>
      </p:sp>
      <p:pic>
        <p:nvPicPr>
          <p:cNvPr id="62472" name="Picture 2" descr="\\PSTUDIOTERM\Clients\TNS Global\TNS_002 Templates\4. Design\1. Assets\Logos\TNS_LOGOS\final brand jpgs\TNS_logo_rgb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82575" y="607218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3" name="Picture 3"/>
          <p:cNvPicPr>
            <a:picLocks noChangeAspect="1" noChangeArrowheads="1"/>
          </p:cNvPicPr>
          <p:nvPr userDrawn="1"/>
        </p:nvPicPr>
        <p:blipFill>
          <a:blip r:embed="rId23"/>
          <a:srcRect/>
          <a:stretch>
            <a:fillRect/>
          </a:stretch>
        </p:blipFill>
        <p:spPr bwMode="auto">
          <a:xfrm>
            <a:off x="7445375" y="6156325"/>
            <a:ext cx="1533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37" r:id="rId1"/>
    <p:sldLayoutId id="2147485638" r:id="rId2"/>
    <p:sldLayoutId id="2147485639" r:id="rId3"/>
    <p:sldLayoutId id="2147485640" r:id="rId4"/>
    <p:sldLayoutId id="2147485641" r:id="rId5"/>
    <p:sldLayoutId id="2147485642" r:id="rId6"/>
    <p:sldLayoutId id="2147485643" r:id="rId7"/>
    <p:sldLayoutId id="2147485644" r:id="rId8"/>
    <p:sldLayoutId id="2147485645" r:id="rId9"/>
    <p:sldLayoutId id="2147485646" r:id="rId10"/>
    <p:sldLayoutId id="2147485647" r:id="rId11"/>
    <p:sldLayoutId id="2147485648" r:id="rId12"/>
    <p:sldLayoutId id="2147485649" r:id="rId13"/>
    <p:sldLayoutId id="2147485650" r:id="rId14"/>
    <p:sldLayoutId id="2147485651" r:id="rId15"/>
    <p:sldLayoutId id="2147485652" r:id="rId16"/>
    <p:sldLayoutId id="2147485545" r:id="rId17"/>
    <p:sldLayoutId id="2147485544" r:id="rId18"/>
    <p:sldLayoutId id="2147485653" r:id="rId19"/>
    <p:sldLayoutId id="2147485654" r:id="rId20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charset="0"/>
        <a:defRPr sz="1600" b="1" kern="1200">
          <a:solidFill>
            <a:srgbClr val="262626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252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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508000" indent="-255588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760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1292225" y="6324600"/>
            <a:ext cx="754063" cy="530225"/>
          </a:xfrm>
          <a:prstGeom prst="rect">
            <a:avLst/>
          </a:prstGeom>
          <a:noFill/>
        </p:spPr>
        <p:txBody>
          <a:bodyPr lIns="0" tIns="0" rIns="0" bIns="266400" anchor="b"/>
          <a:lstStyle/>
          <a:p>
            <a:pPr>
              <a:defRPr/>
            </a:pPr>
            <a:r>
              <a:rPr lang="en-AU" sz="750" b="0" dirty="0">
                <a:solidFill>
                  <a:srgbClr val="333333"/>
                </a:solidFill>
                <a:latin typeface="Verdana"/>
              </a:rPr>
              <a:t>©TNS 2012</a:t>
            </a:r>
            <a:endParaRPr lang="en-AU" sz="75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83971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507365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088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50250" y="6324600"/>
            <a:ext cx="504825" cy="2508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 smtClean="0">
                <a:solidFill>
                  <a:srgbClr val="333333"/>
                </a:solidFill>
                <a:latin typeface="+mn-lt"/>
              </a:defRPr>
            </a:lvl1pPr>
          </a:lstStyle>
          <a:p>
            <a:pPr>
              <a:defRPr/>
            </a:pPr>
            <a:fld id="{942F3B0A-5795-4DA5-8474-3191BEA5DA80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282575" y="5946775"/>
            <a:ext cx="85725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974" name="Group 6"/>
          <p:cNvGrpSpPr>
            <a:grpSpLocks/>
          </p:cNvGrpSpPr>
          <p:nvPr/>
        </p:nvGrpSpPr>
        <p:grpSpPr bwMode="auto">
          <a:xfrm>
            <a:off x="-1630363" y="-501650"/>
            <a:ext cx="10507663" cy="5638800"/>
            <a:chOff x="-1630680" y="-501206"/>
            <a:chExt cx="10507979" cy="5637807"/>
          </a:xfrm>
        </p:grpSpPr>
        <p:cxnSp>
          <p:nvCxnSpPr>
            <p:cNvPr id="85" name="Straight Connector 84"/>
            <p:cNvCxnSpPr/>
            <p:nvPr userDrawn="1"/>
          </p:nvCxnSpPr>
          <p:spPr>
            <a:xfrm>
              <a:off x="-517809" y="4560440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 userDrawn="1"/>
          </p:nvSpPr>
          <p:spPr>
            <a:xfrm>
              <a:off x="-1630680" y="4490603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X AXIS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87" name="Straight Connector 86"/>
            <p:cNvCxnSpPr/>
            <p:nvPr userDrawn="1"/>
          </p:nvCxnSpPr>
          <p:spPr>
            <a:xfrm>
              <a:off x="-517809" y="5066763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 userDrawn="1"/>
          </p:nvSpPr>
          <p:spPr>
            <a:xfrm>
              <a:off x="-1630680" y="4998513"/>
              <a:ext cx="1071595" cy="138088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LOWER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1" name="Straight Connector 90"/>
            <p:cNvCxnSpPr/>
            <p:nvPr userDrawn="1"/>
          </p:nvCxnSpPr>
          <p:spPr>
            <a:xfrm>
              <a:off x="-517809" y="1284417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 userDrawn="1"/>
          </p:nvSpPr>
          <p:spPr>
            <a:xfrm>
              <a:off x="-1630680" y="1216167"/>
              <a:ext cx="1071595" cy="138089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UPPER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100" name="Straight Connector 99"/>
            <p:cNvCxnSpPr/>
            <p:nvPr userDrawn="1"/>
          </p:nvCxnSpPr>
          <p:spPr>
            <a:xfrm>
              <a:off x="-517809" y="1789154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 userDrawn="1"/>
          </p:nvSpPr>
          <p:spPr>
            <a:xfrm>
              <a:off x="-1630680" y="1719316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CHART TOP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grpSp>
          <p:nvGrpSpPr>
            <p:cNvPr id="83986" name="Group 2"/>
            <p:cNvGrpSpPr>
              <a:grpSpLocks/>
            </p:cNvGrpSpPr>
            <p:nvPr userDrawn="1"/>
          </p:nvGrpSpPr>
          <p:grpSpPr bwMode="auto">
            <a:xfrm>
              <a:off x="755523" y="-501206"/>
              <a:ext cx="8121776" cy="424749"/>
              <a:chOff x="755523" y="-501206"/>
              <a:chExt cx="8121776" cy="424749"/>
            </a:xfrm>
          </p:grpSpPr>
          <p:cxnSp>
            <p:nvCxnSpPr>
              <p:cNvPr id="102" name="Straight Connector 101"/>
              <p:cNvCxnSpPr/>
              <p:nvPr userDrawn="1"/>
            </p:nvCxnSpPr>
            <p:spPr>
              <a:xfrm>
                <a:off x="1293584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 userDrawn="1"/>
            </p:nvSpPr>
            <p:spPr>
              <a:xfrm>
                <a:off x="755405" y="-501206"/>
                <a:ext cx="1071595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04" name="Straight Connector 103"/>
              <p:cNvCxnSpPr/>
              <p:nvPr userDrawn="1"/>
            </p:nvCxnSpPr>
            <p:spPr>
              <a:xfrm>
                <a:off x="5575200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/>
              <p:cNvSpPr txBox="1"/>
              <p:nvPr userDrawn="1"/>
            </p:nvSpPr>
            <p:spPr>
              <a:xfrm>
                <a:off x="5035434" y="-501206"/>
                <a:ext cx="1073182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11" name="Straight Connector 110"/>
              <p:cNvCxnSpPr/>
              <p:nvPr userDrawn="1"/>
            </p:nvCxnSpPr>
            <p:spPr>
              <a:xfrm>
                <a:off x="8350233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/>
              <p:cNvSpPr txBox="1"/>
              <p:nvPr userDrawn="1"/>
            </p:nvSpPr>
            <p:spPr>
              <a:xfrm>
                <a:off x="7805705" y="-501206"/>
                <a:ext cx="1071594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LIMIT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</p:grpSp>
      </p:grpSp>
      <p:sp>
        <p:nvSpPr>
          <p:cNvPr id="71" name="Footer Placeholder 70"/>
          <p:cNvSpPr>
            <a:spLocks noGrp="1"/>
          </p:cNvSpPr>
          <p:nvPr>
            <p:ph type="ftr" sz="quarter" idx="3"/>
          </p:nvPr>
        </p:nvSpPr>
        <p:spPr>
          <a:xfrm>
            <a:off x="785813" y="5946775"/>
            <a:ext cx="7554912" cy="377825"/>
          </a:xfrm>
          <a:prstGeom prst="rect">
            <a:avLst/>
          </a:prstGeom>
        </p:spPr>
        <p:txBody>
          <a:bodyPr lIns="496800" tIns="90000">
            <a:noAutofit/>
          </a:bodyPr>
          <a:lstStyle>
            <a:lvl1pPr>
              <a:spcBef>
                <a:spcPct val="20000"/>
              </a:spcBef>
              <a:buFont typeface="Arial" pitchFamily="34" charset="0"/>
              <a:buNone/>
              <a:defRPr lang="en-AU" sz="1250" b="0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TRIM ja mielikuvat 2012</a:t>
            </a:r>
            <a:endParaRPr dirty="0"/>
          </a:p>
        </p:txBody>
      </p:sp>
      <p:pic>
        <p:nvPicPr>
          <p:cNvPr id="83976" name="Picture 2" descr="\\PSTUDIOTERM\Clients\TNS Global\TNS_002 Templates\4. Design\1. Assets\Logos\TNS_LOGOS\final brand jpgs\TNS_logo_rgb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82575" y="607218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7" name="Picture 3"/>
          <p:cNvPicPr>
            <a:picLocks noChangeAspect="1" noChangeArrowheads="1"/>
          </p:cNvPicPr>
          <p:nvPr userDrawn="1"/>
        </p:nvPicPr>
        <p:blipFill>
          <a:blip r:embed="rId23"/>
          <a:srcRect/>
          <a:stretch>
            <a:fillRect/>
          </a:stretch>
        </p:blipFill>
        <p:spPr bwMode="auto">
          <a:xfrm>
            <a:off x="7445375" y="6156325"/>
            <a:ext cx="1533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55" r:id="rId1"/>
    <p:sldLayoutId id="2147485656" r:id="rId2"/>
    <p:sldLayoutId id="2147485657" r:id="rId3"/>
    <p:sldLayoutId id="2147485658" r:id="rId4"/>
    <p:sldLayoutId id="2147485659" r:id="rId5"/>
    <p:sldLayoutId id="2147485660" r:id="rId6"/>
    <p:sldLayoutId id="2147485661" r:id="rId7"/>
    <p:sldLayoutId id="2147485662" r:id="rId8"/>
    <p:sldLayoutId id="2147485663" r:id="rId9"/>
    <p:sldLayoutId id="2147485664" r:id="rId10"/>
    <p:sldLayoutId id="2147485665" r:id="rId11"/>
    <p:sldLayoutId id="2147485666" r:id="rId12"/>
    <p:sldLayoutId id="2147485667" r:id="rId13"/>
    <p:sldLayoutId id="2147485668" r:id="rId14"/>
    <p:sldLayoutId id="2147485669" r:id="rId15"/>
    <p:sldLayoutId id="2147485670" r:id="rId16"/>
    <p:sldLayoutId id="2147485547" r:id="rId17"/>
    <p:sldLayoutId id="2147485546" r:id="rId18"/>
    <p:sldLayoutId id="2147485671" r:id="rId19"/>
    <p:sldLayoutId id="2147485672" r:id="rId20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charset="0"/>
        <a:defRPr sz="1600" b="1" kern="1200">
          <a:solidFill>
            <a:srgbClr val="262626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252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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508000" indent="-255588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760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1292225" y="6324600"/>
            <a:ext cx="754063" cy="530225"/>
          </a:xfrm>
          <a:prstGeom prst="rect">
            <a:avLst/>
          </a:prstGeom>
          <a:noFill/>
        </p:spPr>
        <p:txBody>
          <a:bodyPr lIns="0" tIns="0" rIns="0" bIns="266400" anchor="b"/>
          <a:lstStyle/>
          <a:p>
            <a:pPr>
              <a:defRPr/>
            </a:pPr>
            <a:r>
              <a:rPr lang="en-AU" sz="750" b="0" dirty="0">
                <a:solidFill>
                  <a:srgbClr val="333333"/>
                </a:solidFill>
                <a:latin typeface="Verdana"/>
              </a:rPr>
              <a:t>©TNS 2012</a:t>
            </a:r>
            <a:endParaRPr lang="en-AU" sz="75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105475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507365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088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50250" y="6324600"/>
            <a:ext cx="504825" cy="2508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 smtClean="0">
                <a:solidFill>
                  <a:srgbClr val="333333"/>
                </a:solidFill>
                <a:latin typeface="+mn-lt"/>
              </a:defRPr>
            </a:lvl1pPr>
          </a:lstStyle>
          <a:p>
            <a:pPr>
              <a:defRPr/>
            </a:pPr>
            <a:fld id="{64DECB5F-9811-4BDA-956A-4003DB4A3BA3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282575" y="5946775"/>
            <a:ext cx="85725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478" name="Group 6"/>
          <p:cNvGrpSpPr>
            <a:grpSpLocks/>
          </p:cNvGrpSpPr>
          <p:nvPr/>
        </p:nvGrpSpPr>
        <p:grpSpPr bwMode="auto">
          <a:xfrm>
            <a:off x="-1630363" y="-501650"/>
            <a:ext cx="10507663" cy="5638800"/>
            <a:chOff x="-1630680" y="-501206"/>
            <a:chExt cx="10507979" cy="5637807"/>
          </a:xfrm>
        </p:grpSpPr>
        <p:cxnSp>
          <p:nvCxnSpPr>
            <p:cNvPr id="85" name="Straight Connector 84"/>
            <p:cNvCxnSpPr/>
            <p:nvPr userDrawn="1"/>
          </p:nvCxnSpPr>
          <p:spPr>
            <a:xfrm>
              <a:off x="-517809" y="4560440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 userDrawn="1"/>
          </p:nvSpPr>
          <p:spPr>
            <a:xfrm>
              <a:off x="-1630680" y="4490603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X AXIS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87" name="Straight Connector 86"/>
            <p:cNvCxnSpPr/>
            <p:nvPr userDrawn="1"/>
          </p:nvCxnSpPr>
          <p:spPr>
            <a:xfrm>
              <a:off x="-517809" y="5066763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 userDrawn="1"/>
          </p:nvSpPr>
          <p:spPr>
            <a:xfrm>
              <a:off x="-1630680" y="4998513"/>
              <a:ext cx="1071595" cy="138088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LOWER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1" name="Straight Connector 90"/>
            <p:cNvCxnSpPr/>
            <p:nvPr userDrawn="1"/>
          </p:nvCxnSpPr>
          <p:spPr>
            <a:xfrm>
              <a:off x="-517809" y="1284417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 userDrawn="1"/>
          </p:nvSpPr>
          <p:spPr>
            <a:xfrm>
              <a:off x="-1630680" y="1216167"/>
              <a:ext cx="1071595" cy="138089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UPPER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100" name="Straight Connector 99"/>
            <p:cNvCxnSpPr/>
            <p:nvPr userDrawn="1"/>
          </p:nvCxnSpPr>
          <p:spPr>
            <a:xfrm>
              <a:off x="-517809" y="1789154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 userDrawn="1"/>
          </p:nvSpPr>
          <p:spPr>
            <a:xfrm>
              <a:off x="-1630680" y="1719316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CHART TOP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grpSp>
          <p:nvGrpSpPr>
            <p:cNvPr id="105490" name="Group 2"/>
            <p:cNvGrpSpPr>
              <a:grpSpLocks/>
            </p:cNvGrpSpPr>
            <p:nvPr userDrawn="1"/>
          </p:nvGrpSpPr>
          <p:grpSpPr bwMode="auto">
            <a:xfrm>
              <a:off x="755523" y="-501206"/>
              <a:ext cx="8121776" cy="424749"/>
              <a:chOff x="755523" y="-501206"/>
              <a:chExt cx="8121776" cy="424749"/>
            </a:xfrm>
          </p:grpSpPr>
          <p:cxnSp>
            <p:nvCxnSpPr>
              <p:cNvPr id="102" name="Straight Connector 101"/>
              <p:cNvCxnSpPr/>
              <p:nvPr userDrawn="1"/>
            </p:nvCxnSpPr>
            <p:spPr>
              <a:xfrm>
                <a:off x="1293584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 userDrawn="1"/>
            </p:nvSpPr>
            <p:spPr>
              <a:xfrm>
                <a:off x="755405" y="-501206"/>
                <a:ext cx="1071595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04" name="Straight Connector 103"/>
              <p:cNvCxnSpPr/>
              <p:nvPr userDrawn="1"/>
            </p:nvCxnSpPr>
            <p:spPr>
              <a:xfrm>
                <a:off x="5575200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/>
              <p:cNvSpPr txBox="1"/>
              <p:nvPr userDrawn="1"/>
            </p:nvSpPr>
            <p:spPr>
              <a:xfrm>
                <a:off x="5035434" y="-501206"/>
                <a:ext cx="1073182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11" name="Straight Connector 110"/>
              <p:cNvCxnSpPr/>
              <p:nvPr userDrawn="1"/>
            </p:nvCxnSpPr>
            <p:spPr>
              <a:xfrm>
                <a:off x="8350233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/>
              <p:cNvSpPr txBox="1"/>
              <p:nvPr userDrawn="1"/>
            </p:nvSpPr>
            <p:spPr>
              <a:xfrm>
                <a:off x="7805705" y="-501206"/>
                <a:ext cx="1071594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LIMIT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</p:grpSp>
      </p:grpSp>
      <p:sp>
        <p:nvSpPr>
          <p:cNvPr id="71" name="Footer Placeholder 70"/>
          <p:cNvSpPr>
            <a:spLocks noGrp="1"/>
          </p:cNvSpPr>
          <p:nvPr>
            <p:ph type="ftr" sz="quarter" idx="3"/>
          </p:nvPr>
        </p:nvSpPr>
        <p:spPr>
          <a:xfrm>
            <a:off x="785813" y="5946775"/>
            <a:ext cx="7554912" cy="377825"/>
          </a:xfrm>
          <a:prstGeom prst="rect">
            <a:avLst/>
          </a:prstGeom>
        </p:spPr>
        <p:txBody>
          <a:bodyPr lIns="496800" tIns="90000">
            <a:noAutofit/>
          </a:bodyPr>
          <a:lstStyle>
            <a:lvl1pPr>
              <a:spcBef>
                <a:spcPct val="20000"/>
              </a:spcBef>
              <a:buFont typeface="Arial" pitchFamily="34" charset="0"/>
              <a:buNone/>
              <a:defRPr lang="en-AU" sz="1250" b="0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TRIM ja mielikuvat 2012</a:t>
            </a:r>
            <a:endParaRPr dirty="0"/>
          </a:p>
        </p:txBody>
      </p:sp>
      <p:pic>
        <p:nvPicPr>
          <p:cNvPr id="105480" name="Picture 2" descr="\\PSTUDIOTERM\Clients\TNS Global\TNS_002 Templates\4. Design\1. Assets\Logos\TNS_LOGOS\final brand jpgs\TNS_logo_rgb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82575" y="607218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1" name="Picture 3"/>
          <p:cNvPicPr>
            <a:picLocks noChangeAspect="1" noChangeArrowheads="1"/>
          </p:cNvPicPr>
          <p:nvPr userDrawn="1"/>
        </p:nvPicPr>
        <p:blipFill>
          <a:blip r:embed="rId23"/>
          <a:srcRect/>
          <a:stretch>
            <a:fillRect/>
          </a:stretch>
        </p:blipFill>
        <p:spPr bwMode="auto">
          <a:xfrm>
            <a:off x="7445375" y="6156325"/>
            <a:ext cx="1533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73" r:id="rId1"/>
    <p:sldLayoutId id="2147485674" r:id="rId2"/>
    <p:sldLayoutId id="2147485675" r:id="rId3"/>
    <p:sldLayoutId id="2147485676" r:id="rId4"/>
    <p:sldLayoutId id="2147485677" r:id="rId5"/>
    <p:sldLayoutId id="2147485678" r:id="rId6"/>
    <p:sldLayoutId id="2147485679" r:id="rId7"/>
    <p:sldLayoutId id="2147485680" r:id="rId8"/>
    <p:sldLayoutId id="2147485681" r:id="rId9"/>
    <p:sldLayoutId id="2147485682" r:id="rId10"/>
    <p:sldLayoutId id="2147485683" r:id="rId11"/>
    <p:sldLayoutId id="2147485684" r:id="rId12"/>
    <p:sldLayoutId id="2147485685" r:id="rId13"/>
    <p:sldLayoutId id="2147485686" r:id="rId14"/>
    <p:sldLayoutId id="2147485687" r:id="rId15"/>
    <p:sldLayoutId id="2147485688" r:id="rId16"/>
    <p:sldLayoutId id="2147485549" r:id="rId17"/>
    <p:sldLayoutId id="2147485548" r:id="rId18"/>
    <p:sldLayoutId id="2147485689" r:id="rId19"/>
    <p:sldLayoutId id="2147485690" r:id="rId20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charset="0"/>
        <a:defRPr sz="1600" b="1" kern="1200">
          <a:solidFill>
            <a:srgbClr val="262626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252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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508000" indent="-255588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760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1292225" y="6324600"/>
            <a:ext cx="754063" cy="530225"/>
          </a:xfrm>
          <a:prstGeom prst="rect">
            <a:avLst/>
          </a:prstGeom>
          <a:noFill/>
        </p:spPr>
        <p:txBody>
          <a:bodyPr lIns="0" tIns="0" rIns="0" bIns="266400" anchor="b"/>
          <a:lstStyle/>
          <a:p>
            <a:pPr>
              <a:defRPr/>
            </a:pPr>
            <a:r>
              <a:rPr lang="en-AU" sz="750" b="0" dirty="0">
                <a:solidFill>
                  <a:srgbClr val="333333"/>
                </a:solidFill>
                <a:latin typeface="Verdana"/>
              </a:rPr>
              <a:t>©TNS 2012</a:t>
            </a:r>
            <a:endParaRPr lang="en-AU" sz="75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126979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507365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7200" tIns="208800" rIns="2772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50250" y="6324600"/>
            <a:ext cx="504825" cy="2508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 smtClean="0">
                <a:solidFill>
                  <a:srgbClr val="333333"/>
                </a:solidFill>
                <a:latin typeface="+mn-lt"/>
              </a:defRPr>
            </a:lvl1pPr>
          </a:lstStyle>
          <a:p>
            <a:pPr>
              <a:defRPr/>
            </a:pPr>
            <a:fld id="{AF5B6B1A-9EA8-466D-BB1A-2BC830AB13AF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282575" y="5946775"/>
            <a:ext cx="85725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982" name="Group 6"/>
          <p:cNvGrpSpPr>
            <a:grpSpLocks/>
          </p:cNvGrpSpPr>
          <p:nvPr/>
        </p:nvGrpSpPr>
        <p:grpSpPr bwMode="auto">
          <a:xfrm>
            <a:off x="-1630363" y="-501650"/>
            <a:ext cx="10507663" cy="5638800"/>
            <a:chOff x="-1630680" y="-501206"/>
            <a:chExt cx="10507979" cy="5637807"/>
          </a:xfrm>
        </p:grpSpPr>
        <p:cxnSp>
          <p:nvCxnSpPr>
            <p:cNvPr id="85" name="Straight Connector 84"/>
            <p:cNvCxnSpPr/>
            <p:nvPr userDrawn="1"/>
          </p:nvCxnSpPr>
          <p:spPr>
            <a:xfrm>
              <a:off x="-517809" y="4560440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 userDrawn="1"/>
          </p:nvSpPr>
          <p:spPr>
            <a:xfrm>
              <a:off x="-1630680" y="4490603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X AXIS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87" name="Straight Connector 86"/>
            <p:cNvCxnSpPr/>
            <p:nvPr userDrawn="1"/>
          </p:nvCxnSpPr>
          <p:spPr>
            <a:xfrm>
              <a:off x="-517809" y="5066763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 userDrawn="1"/>
          </p:nvSpPr>
          <p:spPr>
            <a:xfrm>
              <a:off x="-1630680" y="4998513"/>
              <a:ext cx="1071595" cy="138088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LOWER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91" name="Straight Connector 90"/>
            <p:cNvCxnSpPr/>
            <p:nvPr userDrawn="1"/>
          </p:nvCxnSpPr>
          <p:spPr>
            <a:xfrm>
              <a:off x="-517809" y="1284417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 userDrawn="1"/>
          </p:nvSpPr>
          <p:spPr>
            <a:xfrm>
              <a:off x="-1630680" y="1216167"/>
              <a:ext cx="1071595" cy="138089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UPPER LIMIT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cxnSp>
          <p:nvCxnSpPr>
            <p:cNvPr id="100" name="Straight Connector 99"/>
            <p:cNvCxnSpPr/>
            <p:nvPr userDrawn="1"/>
          </p:nvCxnSpPr>
          <p:spPr>
            <a:xfrm>
              <a:off x="-517809" y="1789154"/>
              <a:ext cx="44133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 userDrawn="1"/>
          </p:nvSpPr>
          <p:spPr>
            <a:xfrm>
              <a:off x="-1630680" y="1719316"/>
              <a:ext cx="1071595" cy="13967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AU" sz="9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/>
                </a:rPr>
                <a:t>CHART TOP</a:t>
              </a:r>
              <a:endParaRPr lang="en-A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Verdana"/>
              </a:endParaRPr>
            </a:p>
          </p:txBody>
        </p:sp>
        <p:grpSp>
          <p:nvGrpSpPr>
            <p:cNvPr id="126994" name="Group 2"/>
            <p:cNvGrpSpPr>
              <a:grpSpLocks/>
            </p:cNvGrpSpPr>
            <p:nvPr userDrawn="1"/>
          </p:nvGrpSpPr>
          <p:grpSpPr bwMode="auto">
            <a:xfrm>
              <a:off x="755523" y="-501206"/>
              <a:ext cx="8121776" cy="424749"/>
              <a:chOff x="755523" y="-501206"/>
              <a:chExt cx="8121776" cy="424749"/>
            </a:xfrm>
          </p:grpSpPr>
          <p:cxnSp>
            <p:nvCxnSpPr>
              <p:cNvPr id="102" name="Straight Connector 101"/>
              <p:cNvCxnSpPr/>
              <p:nvPr userDrawn="1"/>
            </p:nvCxnSpPr>
            <p:spPr>
              <a:xfrm>
                <a:off x="1293584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 userDrawn="1"/>
            </p:nvSpPr>
            <p:spPr>
              <a:xfrm>
                <a:off x="755405" y="-501206"/>
                <a:ext cx="1071595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04" name="Straight Connector 103"/>
              <p:cNvCxnSpPr/>
              <p:nvPr userDrawn="1"/>
            </p:nvCxnSpPr>
            <p:spPr>
              <a:xfrm>
                <a:off x="5575200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/>
              <p:cNvSpPr txBox="1"/>
              <p:nvPr userDrawn="1"/>
            </p:nvSpPr>
            <p:spPr>
              <a:xfrm>
                <a:off x="5035434" y="-501206"/>
                <a:ext cx="1073182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Y AXIS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cxnSp>
            <p:nvCxnSpPr>
              <p:cNvPr id="111" name="Straight Connector 110"/>
              <p:cNvCxnSpPr/>
              <p:nvPr userDrawn="1"/>
            </p:nvCxnSpPr>
            <p:spPr>
              <a:xfrm>
                <a:off x="8350233" y="-256774"/>
                <a:ext cx="0" cy="18094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/>
              <p:cNvSpPr txBox="1"/>
              <p:nvPr userDrawn="1"/>
            </p:nvSpPr>
            <p:spPr>
              <a:xfrm>
                <a:off x="7805705" y="-501206"/>
                <a:ext cx="1071594" cy="1380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 anchor="ctr">
                <a:spAutoFit/>
              </a:bodyPr>
              <a:lstStyle>
                <a:defPPr>
                  <a:defRPr lang="en-AU"/>
                </a:defPPr>
                <a:lvl1pPr algn="ctr">
                  <a:defRPr sz="9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defRPr>
                </a:lvl1pPr>
              </a:lstStyle>
              <a:p>
                <a:pPr>
                  <a:defRPr/>
                </a:pPr>
                <a:r>
                  <a:rPr lang="en-AU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LIMIT</a:t>
                </a:r>
                <a:endParaRPr lang="en-AU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</p:grpSp>
      </p:grpSp>
      <p:sp>
        <p:nvSpPr>
          <p:cNvPr id="71" name="Footer Placeholder 70"/>
          <p:cNvSpPr>
            <a:spLocks noGrp="1"/>
          </p:cNvSpPr>
          <p:nvPr>
            <p:ph type="ftr" sz="quarter" idx="3"/>
          </p:nvPr>
        </p:nvSpPr>
        <p:spPr>
          <a:xfrm>
            <a:off x="785813" y="5946775"/>
            <a:ext cx="7554912" cy="377825"/>
          </a:xfrm>
          <a:prstGeom prst="rect">
            <a:avLst/>
          </a:prstGeom>
        </p:spPr>
        <p:txBody>
          <a:bodyPr lIns="496800" tIns="90000">
            <a:noAutofit/>
          </a:bodyPr>
          <a:lstStyle>
            <a:lvl1pPr>
              <a:spcBef>
                <a:spcPct val="20000"/>
              </a:spcBef>
              <a:buFont typeface="Arial" pitchFamily="34" charset="0"/>
              <a:buNone/>
              <a:defRPr lang="en-AU" sz="1250" b="0" smtClean="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t>TRIM ja mielikuvat 2012</a:t>
            </a:r>
            <a:endParaRPr dirty="0"/>
          </a:p>
        </p:txBody>
      </p:sp>
      <p:pic>
        <p:nvPicPr>
          <p:cNvPr id="126984" name="Picture 2" descr="\\PSTUDIOTERM\Clients\TNS Global\TNS_002 Templates\4. Design\1. Assets\Logos\TNS_LOGOS\final brand jpgs\TNS_logo_rgb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82575" y="607218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5" name="Picture 3"/>
          <p:cNvPicPr>
            <a:picLocks noChangeAspect="1" noChangeArrowheads="1"/>
          </p:cNvPicPr>
          <p:nvPr userDrawn="1"/>
        </p:nvPicPr>
        <p:blipFill>
          <a:blip r:embed="rId23"/>
          <a:srcRect/>
          <a:stretch>
            <a:fillRect/>
          </a:stretch>
        </p:blipFill>
        <p:spPr bwMode="auto">
          <a:xfrm>
            <a:off x="7445375" y="6156325"/>
            <a:ext cx="1533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91" r:id="rId1"/>
    <p:sldLayoutId id="2147485692" r:id="rId2"/>
    <p:sldLayoutId id="2147485693" r:id="rId3"/>
    <p:sldLayoutId id="2147485694" r:id="rId4"/>
    <p:sldLayoutId id="2147485695" r:id="rId5"/>
    <p:sldLayoutId id="2147485696" r:id="rId6"/>
    <p:sldLayoutId id="2147485697" r:id="rId7"/>
    <p:sldLayoutId id="2147485698" r:id="rId8"/>
    <p:sldLayoutId id="2147485699" r:id="rId9"/>
    <p:sldLayoutId id="2147485700" r:id="rId10"/>
    <p:sldLayoutId id="2147485701" r:id="rId11"/>
    <p:sldLayoutId id="2147485702" r:id="rId12"/>
    <p:sldLayoutId id="2147485703" r:id="rId13"/>
    <p:sldLayoutId id="2147485704" r:id="rId14"/>
    <p:sldLayoutId id="2147485705" r:id="rId15"/>
    <p:sldLayoutId id="2147485706" r:id="rId16"/>
    <p:sldLayoutId id="2147485551" r:id="rId17"/>
    <p:sldLayoutId id="2147485550" r:id="rId18"/>
    <p:sldLayoutId id="2147485707" r:id="rId19"/>
    <p:sldLayoutId id="2147485708" r:id="rId20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Verdana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charset="0"/>
        <a:defRPr sz="1600" b="1" kern="1200">
          <a:solidFill>
            <a:srgbClr val="262626"/>
          </a:solidFill>
          <a:latin typeface="+mn-lt"/>
          <a:ea typeface="+mn-ea"/>
          <a:cs typeface="+mn-cs"/>
        </a:defRPr>
      </a:lvl1pPr>
      <a:lvl2pPr algn="l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252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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508000" indent="-255588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760413" indent="-252413" algn="l" rtl="0" fontAlgn="base">
        <a:spcBef>
          <a:spcPct val="20000"/>
        </a:spcBef>
        <a:spcAft>
          <a:spcPct val="0"/>
        </a:spcAft>
        <a:buFont typeface="Wingdings" pitchFamily="2" charset="2"/>
        <a:buChar char="n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75.xml"/><Relationship Id="rId1" Type="http://schemas.openxmlformats.org/officeDocument/2006/relationships/vmlDrawing" Target="../drawings/vmlDrawing3.v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01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03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49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7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5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5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12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9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25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0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88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536.xml"/><Relationship Id="rId1" Type="http://schemas.openxmlformats.org/officeDocument/2006/relationships/vmlDrawing" Target="../drawings/vmlDrawing12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23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1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6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625.xml"/><Relationship Id="rId1" Type="http://schemas.openxmlformats.org/officeDocument/2006/relationships/vmlDrawing" Target="../drawings/vmlDrawing14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625.xml"/><Relationship Id="rId1" Type="http://schemas.openxmlformats.org/officeDocument/2006/relationships/vmlDrawing" Target="../drawings/vmlDrawing15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86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16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88.xml"/><Relationship Id="rId1" Type="http://schemas.openxmlformats.org/officeDocument/2006/relationships/vmlDrawing" Target="../drawings/vmlDrawing17.vml"/><Relationship Id="rId4" Type="http://schemas.openxmlformats.org/officeDocument/2006/relationships/oleObject" Target="../embeddings/oleObject17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44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44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6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16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2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28.xm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jpe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77.jpeg"/><Relationship Id="rId1" Type="http://schemas.openxmlformats.org/officeDocument/2006/relationships/slideLayout" Target="../slideLayouts/slideLayout693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jpe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562.xml"/><Relationship Id="rId1" Type="http://schemas.openxmlformats.org/officeDocument/2006/relationships/vmlDrawing" Target="../drawings/vmlDrawing4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21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7" name="Otsikko 1"/>
          <p:cNvSpPr>
            <a:spLocks noGrp="1"/>
          </p:cNvSpPr>
          <p:nvPr>
            <p:ph type="title"/>
          </p:nvPr>
        </p:nvSpPr>
        <p:spPr>
          <a:xfrm>
            <a:off x="685800" y="225425"/>
            <a:ext cx="7772400" cy="1389063"/>
          </a:xfrm>
        </p:spPr>
        <p:txBody>
          <a:bodyPr/>
          <a:lstStyle/>
          <a:p>
            <a:r>
              <a:rPr lang="en-US" sz="3200" smtClean="0">
                <a:solidFill>
                  <a:srgbClr val="0070C0"/>
                </a:solidFill>
              </a:rPr>
              <a:t>Finnish Media Landscape:</a:t>
            </a:r>
            <a:br>
              <a:rPr lang="en-US" sz="3200" smtClean="0">
                <a:solidFill>
                  <a:srgbClr val="0070C0"/>
                </a:solidFill>
              </a:rPr>
            </a:br>
            <a:r>
              <a:rPr lang="en-US" sz="3200" smtClean="0">
                <a:solidFill>
                  <a:srgbClr val="0070C0"/>
                </a:solidFill>
              </a:rPr>
              <a:t>The State and the Future</a:t>
            </a:r>
            <a:br>
              <a:rPr lang="en-US" sz="3200" smtClean="0">
                <a:solidFill>
                  <a:srgbClr val="0070C0"/>
                </a:solidFill>
              </a:rPr>
            </a:br>
            <a:r>
              <a:rPr lang="en-US" sz="3200" smtClean="0">
                <a:solidFill>
                  <a:srgbClr val="0070C0"/>
                </a:solidFill>
              </a:rPr>
              <a:t> of Newspapers</a:t>
            </a:r>
            <a:endParaRPr lang="fi-FI" sz="3200" smtClean="0">
              <a:solidFill>
                <a:srgbClr val="0070C0"/>
              </a:solidFill>
            </a:endParaRPr>
          </a:p>
        </p:txBody>
      </p:sp>
      <p:graphicFrame>
        <p:nvGraphicFramePr>
          <p:cNvPr id="920578" name="Kaavio 4"/>
          <p:cNvGraphicFramePr>
            <a:graphicFrameLocks/>
          </p:cNvGraphicFramePr>
          <p:nvPr/>
        </p:nvGraphicFramePr>
        <p:xfrm>
          <a:off x="1281113" y="1793875"/>
          <a:ext cx="6581775" cy="4133850"/>
        </p:xfrm>
        <a:graphic>
          <a:graphicData uri="http://schemas.openxmlformats.org/presentationml/2006/ole">
            <p:oleObj spid="_x0000_s920578" r:id="rId3" imgW="6584251" imgH="4133446" progId="Excel.Chart.8">
              <p:embed/>
            </p:oleObj>
          </a:graphicData>
        </a:graphic>
      </p:graphicFrame>
      <p:sp>
        <p:nvSpPr>
          <p:cNvPr id="6" name="Tekstiruutu 5"/>
          <p:cNvSpPr txBox="1"/>
          <p:nvPr/>
        </p:nvSpPr>
        <p:spPr>
          <a:xfrm>
            <a:off x="684213" y="6237288"/>
            <a:ext cx="59182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fi-FI" sz="1200" b="0" dirty="0">
                <a:solidFill>
                  <a:prstClr val="black"/>
                </a:solidFill>
                <a:cs typeface="+mn-cs"/>
              </a:rPr>
              <a:t>Estonian </a:t>
            </a:r>
            <a:r>
              <a:rPr lang="fi-FI" sz="1200" b="0" dirty="0" err="1">
                <a:solidFill>
                  <a:prstClr val="black"/>
                </a:solidFill>
                <a:cs typeface="+mn-cs"/>
              </a:rPr>
              <a:t>Newspaper</a:t>
            </a:r>
            <a:r>
              <a:rPr lang="fi-FI" sz="1200" b="0" dirty="0">
                <a:solidFill>
                  <a:prstClr val="black"/>
                </a:solidFill>
                <a:cs typeface="+mn-cs"/>
              </a:rPr>
              <a:t> Association 5.12.2012 	Jukka Holmberg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smtClean="0"/>
              <a:t>Reach of dailies in Nordic countries</a:t>
            </a:r>
          </a:p>
        </p:txBody>
      </p:sp>
      <p:graphicFrame>
        <p:nvGraphicFramePr>
          <p:cNvPr id="935938" name="Object 4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685800" y="1981200"/>
          <a:ext cx="7772400" cy="4113213"/>
        </p:xfrm>
        <a:graphic>
          <a:graphicData uri="http://schemas.openxmlformats.org/presentationml/2006/ole">
            <p:oleObj spid="_x0000_s935938" r:id="rId4" imgW="7773074" imgH="4115157" progId="Excel.Chart.8">
              <p:embed/>
            </p:oleObj>
          </a:graphicData>
        </a:graphic>
      </p:graphicFrame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8229600" y="560705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fi-FI" sz="1600" b="0">
                <a:solidFill>
                  <a:prstClr val="black"/>
                </a:solidFill>
                <a:latin typeface="Verdana" pitchFamily="34" charset="0"/>
                <a:cs typeface="+mn-cs"/>
              </a:rPr>
              <a:t>%</a:t>
            </a:r>
            <a:endParaRPr lang="fi-FI" b="0">
              <a:solidFill>
                <a:prstClr val="black"/>
              </a:solidFill>
              <a:cs typeface="+mn-cs"/>
            </a:endParaRP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914400" y="6308725"/>
            <a:ext cx="5181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fi-FI" sz="1000" b="0">
                <a:solidFill>
                  <a:prstClr val="black"/>
                </a:solidFill>
                <a:latin typeface="Verdana" pitchFamily="34" charset="0"/>
                <a:cs typeface="+mn-cs"/>
              </a:rPr>
              <a:t>Source: World Press Trends 2010, World Association of Newspapers</a:t>
            </a:r>
            <a:endParaRPr lang="fi-FI" b="0">
              <a:solidFill>
                <a:prstClr val="black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985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Reads newspapers or magazines</a:t>
            </a:r>
            <a:br>
              <a:rPr lang="en-US" smtClean="0"/>
            </a:br>
            <a:r>
              <a:rPr lang="en-US" smtClean="0"/>
              <a:t> at least once a week (%)</a:t>
            </a:r>
          </a:p>
        </p:txBody>
      </p:sp>
      <p:graphicFrame>
        <p:nvGraphicFramePr>
          <p:cNvPr id="937986" name="Sisällön paikkamerkki 3"/>
          <p:cNvGraphicFramePr>
            <a:graphicFrameLocks noGrp="1"/>
          </p:cNvGraphicFramePr>
          <p:nvPr>
            <p:ph idx="1"/>
          </p:nvPr>
        </p:nvGraphicFramePr>
        <p:xfrm>
          <a:off x="992188" y="2009775"/>
          <a:ext cx="7078662" cy="3527425"/>
        </p:xfrm>
        <a:graphic>
          <a:graphicData uri="http://schemas.openxmlformats.org/presentationml/2006/ole">
            <p:oleObj spid="_x0000_s937986" r:id="rId4" imgW="7078069" imgH="3523793" progId="Excel.Chart.8">
              <p:embed/>
            </p:oleObj>
          </a:graphicData>
        </a:graphic>
      </p:graphicFrame>
      <p:sp>
        <p:nvSpPr>
          <p:cNvPr id="5" name="Tekstiruutu 4"/>
          <p:cNvSpPr txBox="1"/>
          <p:nvPr/>
        </p:nvSpPr>
        <p:spPr>
          <a:xfrm>
            <a:off x="755650" y="6092825"/>
            <a:ext cx="5832475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fi-FI" sz="1200" b="0" dirty="0">
                <a:solidFill>
                  <a:prstClr val="black"/>
                </a:solidFill>
                <a:latin typeface="Verdana"/>
                <a:cs typeface="+mn-cs"/>
              </a:rPr>
              <a:t>	</a:t>
            </a:r>
            <a:r>
              <a:rPr lang="en-US" sz="1200" dirty="0">
                <a:solidFill>
                  <a:prstClr val="black"/>
                </a:solidFill>
                <a:latin typeface="Verdana"/>
                <a:cs typeface="+mn-cs"/>
              </a:rPr>
              <a:t>Printed	           PC	           Mobile phone	      Tablet</a:t>
            </a:r>
            <a:r>
              <a:rPr lang="en-US" sz="1200" b="0" dirty="0">
                <a:solidFill>
                  <a:prstClr val="black"/>
                </a:solidFill>
                <a:latin typeface="Verdana"/>
                <a:cs typeface="+mn-cs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033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Newspaper reading in various channels</a:t>
            </a:r>
            <a:r>
              <a:rPr lang="en-US" smtClean="0"/>
              <a:t/>
            </a:r>
            <a:br>
              <a:rPr lang="en-US" smtClean="0"/>
            </a:br>
            <a:r>
              <a:rPr lang="en-US" sz="1800" smtClean="0"/>
              <a:t>Percentage of Finns</a:t>
            </a:r>
          </a:p>
        </p:txBody>
      </p:sp>
      <p:graphicFrame>
        <p:nvGraphicFramePr>
          <p:cNvPr id="940034" name="Sisällön paikkamerkki 3"/>
          <p:cNvGraphicFramePr>
            <a:graphicFrameLocks noGrp="1"/>
          </p:cNvGraphicFramePr>
          <p:nvPr>
            <p:ph idx="1"/>
          </p:nvPr>
        </p:nvGraphicFramePr>
        <p:xfrm>
          <a:off x="969963" y="1930400"/>
          <a:ext cx="7539037" cy="3638550"/>
        </p:xfrm>
        <a:graphic>
          <a:graphicData uri="http://schemas.openxmlformats.org/presentationml/2006/ole">
            <p:oleObj spid="_x0000_s940034" r:id="rId4" imgW="7541406" imgH="3639627" progId="Excel.Chart.8">
              <p:embed/>
            </p:oleObj>
          </a:graphicData>
        </a:graphic>
      </p:graphicFrame>
      <p:sp>
        <p:nvSpPr>
          <p:cNvPr id="3" name="Tekstiruutu 2"/>
          <p:cNvSpPr txBox="1"/>
          <p:nvPr/>
        </p:nvSpPr>
        <p:spPr>
          <a:xfrm>
            <a:off x="684213" y="6165850"/>
            <a:ext cx="590391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fi-FI" sz="1200" b="0" dirty="0" err="1">
                <a:solidFill>
                  <a:prstClr val="black"/>
                </a:solidFill>
                <a:cs typeface="+mn-cs"/>
              </a:rPr>
              <a:t>Source</a:t>
            </a:r>
            <a:r>
              <a:rPr lang="fi-FI" sz="1200" b="0" dirty="0">
                <a:solidFill>
                  <a:prstClr val="black"/>
                </a:solidFill>
                <a:cs typeface="+mn-cs"/>
              </a:rPr>
              <a:t>: KMT Lukija (National </a:t>
            </a:r>
            <a:r>
              <a:rPr lang="fi-FI" sz="1200" b="0" dirty="0" err="1">
                <a:solidFill>
                  <a:prstClr val="black"/>
                </a:solidFill>
                <a:cs typeface="+mn-cs"/>
              </a:rPr>
              <a:t>Readership</a:t>
            </a:r>
            <a:r>
              <a:rPr lang="fi-FI" sz="1200" b="0" dirty="0">
                <a:solidFill>
                  <a:prstClr val="black"/>
                </a:solidFill>
                <a:cs typeface="+mn-cs"/>
              </a:rPr>
              <a:t> </a:t>
            </a:r>
            <a:r>
              <a:rPr lang="fi-FI" sz="1200" b="0" dirty="0" err="1">
                <a:solidFill>
                  <a:prstClr val="black"/>
                </a:solidFill>
                <a:cs typeface="+mn-cs"/>
              </a:rPr>
              <a:t>Survey</a:t>
            </a:r>
            <a:r>
              <a:rPr lang="fi-FI" sz="1200" b="0" dirty="0">
                <a:solidFill>
                  <a:prstClr val="black"/>
                </a:solidFill>
                <a:cs typeface="+mn-cs"/>
              </a:rPr>
              <a:t>. </a:t>
            </a:r>
            <a:r>
              <a:rPr lang="fi-FI" sz="1200" b="0" dirty="0" err="1">
                <a:solidFill>
                  <a:prstClr val="black"/>
                </a:solidFill>
                <a:cs typeface="+mn-cs"/>
              </a:rPr>
              <a:t>Spring</a:t>
            </a:r>
            <a:r>
              <a:rPr lang="fi-FI" sz="1200" b="0" dirty="0">
                <a:solidFill>
                  <a:prstClr val="black"/>
                </a:solidFill>
                <a:cs typeface="+mn-cs"/>
              </a:rPr>
              <a:t> 2012)</a:t>
            </a:r>
            <a:endParaRPr lang="fi-FI" sz="1200" b="0" dirty="0">
              <a:solidFill>
                <a:prstClr val="black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Media Perception</a:t>
            </a:r>
          </a:p>
        </p:txBody>
      </p:sp>
      <p:sp>
        <p:nvSpPr>
          <p:cNvPr id="9420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fi-FI" smtClean="0"/>
          </a:p>
        </p:txBody>
      </p:sp>
      <p:pic>
        <p:nvPicPr>
          <p:cNvPr id="9420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2030413"/>
            <a:ext cx="6553200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1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smtClean="0"/>
              <a:t>Newspaper attributes</a:t>
            </a:r>
            <a:r>
              <a:rPr lang="en-US" sz="3200" smtClean="0"/>
              <a:t/>
            </a:r>
            <a:br>
              <a:rPr lang="en-US" sz="3200" smtClean="0"/>
            </a:br>
            <a:r>
              <a:rPr lang="en-US" sz="1600" smtClean="0"/>
              <a:t>Strengths of newspapers compared to average value of all media</a:t>
            </a:r>
            <a:endParaRPr lang="en-US" sz="3200" smtClean="0"/>
          </a:p>
        </p:txBody>
      </p:sp>
      <p:graphicFrame>
        <p:nvGraphicFramePr>
          <p:cNvPr id="73902" name="Group 174"/>
          <p:cNvGraphicFramePr>
            <a:graphicFrameLocks noGrp="1"/>
          </p:cNvGraphicFramePr>
          <p:nvPr>
            <p:ph type="tbl" idx="1"/>
          </p:nvPr>
        </p:nvGraphicFramePr>
        <p:xfrm>
          <a:off x="500063" y="1773238"/>
          <a:ext cx="7708900" cy="4313237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543472"/>
                <a:gridCol w="1241834"/>
                <a:gridCol w="1356922"/>
                <a:gridCol w="1566377"/>
              </a:tblGrid>
              <a:tr h="396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All</a:t>
                      </a: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respondants</a:t>
                      </a: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%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Newspapers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Average</a:t>
                      </a: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b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all</a:t>
                      </a: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media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Difference</a:t>
                      </a: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, </a:t>
                      </a:r>
                      <a:r>
                        <a:rPr kumimoji="0" lang="fi-FI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percentage</a:t>
                      </a: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 </a:t>
                      </a:r>
                      <a:r>
                        <a:rPr kumimoji="0" lang="fi-FI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points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</a:tr>
              <a:tr h="24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Local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63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41</a:t>
                      </a:r>
                    </a:p>
                  </a:txBody>
                  <a:tcPr horzOverflow="overflow"/>
                </a:tc>
              </a:tr>
              <a:tr h="24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Valued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81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42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39</a:t>
                      </a:r>
                    </a:p>
                  </a:txBody>
                  <a:tcPr horzOverflow="overflow"/>
                </a:tc>
              </a:tr>
              <a:tr h="24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Credible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70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37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33</a:t>
                      </a:r>
                    </a:p>
                  </a:txBody>
                  <a:tcPr horzOverflow="overflow"/>
                </a:tc>
              </a:tr>
              <a:tr h="24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Secure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64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31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33</a:t>
                      </a:r>
                    </a:p>
                  </a:txBody>
                  <a:tcPr horzOverflow="overflow"/>
                </a:tc>
              </a:tr>
              <a:tr h="24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Expert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74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45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29</a:t>
                      </a:r>
                    </a:p>
                  </a:txBody>
                  <a:tcPr horzOverflow="overflow"/>
                </a:tc>
              </a:tr>
              <a:tr h="24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Trustworthy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64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35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29</a:t>
                      </a:r>
                    </a:p>
                  </a:txBody>
                  <a:tcPr horzOverflow="overflow"/>
                </a:tc>
              </a:tr>
              <a:tr h="24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Responsibe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60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31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29</a:t>
                      </a:r>
                    </a:p>
                  </a:txBody>
                  <a:tcPr horzOverflow="overflow"/>
                </a:tc>
              </a:tr>
              <a:tr h="24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Socially</a:t>
                      </a: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responsible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56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29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27</a:t>
                      </a:r>
                    </a:p>
                  </a:txBody>
                  <a:tcPr horzOverflow="overflow"/>
                </a:tc>
              </a:tr>
              <a:tr h="24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Good</a:t>
                      </a: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quality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63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38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25</a:t>
                      </a:r>
                    </a:p>
                  </a:txBody>
                  <a:tcPr horzOverflow="overflow"/>
                </a:tc>
              </a:tr>
              <a:tr h="24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Helps</a:t>
                      </a: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kumimoji="0" lang="fi-FI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choose</a:t>
                      </a: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products and </a:t>
                      </a:r>
                      <a:r>
                        <a:rPr kumimoji="0" lang="fi-FI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places</a:t>
                      </a: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of </a:t>
                      </a:r>
                      <a:r>
                        <a:rPr kumimoji="0" lang="fi-FI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purchase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51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26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25</a:t>
                      </a:r>
                    </a:p>
                  </a:txBody>
                  <a:tcPr horzOverflow="overflow"/>
                </a:tc>
              </a:tr>
              <a:tr h="24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Helps</a:t>
                      </a: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in </a:t>
                      </a: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everyday</a:t>
                      </a: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matters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55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35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20</a:t>
                      </a:r>
                    </a:p>
                  </a:txBody>
                  <a:tcPr horzOverflow="overflow"/>
                </a:tc>
              </a:tr>
              <a:tr h="24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Supports</a:t>
                      </a: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welfare</a:t>
                      </a: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of </a:t>
                      </a: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Finns/citizens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49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32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17</a:t>
                      </a:r>
                    </a:p>
                  </a:txBody>
                  <a:tcPr horzOverflow="overflow"/>
                </a:tc>
              </a:tr>
              <a:tr h="24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Supports</a:t>
                      </a: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responsible</a:t>
                      </a: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parenthood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39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15</a:t>
                      </a:r>
                    </a:p>
                  </a:txBody>
                  <a:tcPr horzOverflow="overflow"/>
                </a:tc>
              </a:tr>
              <a:tr h="24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On the side of </a:t>
                      </a: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ordinary</a:t>
                      </a: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people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42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28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15</a:t>
                      </a:r>
                    </a:p>
                  </a:txBody>
                  <a:tcPr horzOverflow="overflow"/>
                </a:tc>
              </a:tr>
              <a:tr h="24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Helps</a:t>
                      </a: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 to </a:t>
                      </a:r>
                      <a:r>
                        <a:rPr kumimoji="0" lang="fi-FI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understand</a:t>
                      </a: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 </a:t>
                      </a:r>
                      <a:r>
                        <a:rPr kumimoji="0" lang="fi-FI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reasons</a:t>
                      </a: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 </a:t>
                      </a:r>
                      <a:r>
                        <a:rPr kumimoji="0" lang="fi-FI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behind</a:t>
                      </a: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 </a:t>
                      </a:r>
                      <a:r>
                        <a:rPr kumimoji="0" lang="fi-FI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issues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64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49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15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944217" name="Text Box 103"/>
          <p:cNvSpPr txBox="1">
            <a:spLocks noChangeArrowheads="1"/>
          </p:cNvSpPr>
          <p:nvPr/>
        </p:nvSpPr>
        <p:spPr bwMode="auto">
          <a:xfrm>
            <a:off x="609600" y="6248400"/>
            <a:ext cx="556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1000">
                <a:latin typeface="Verdana" pitchFamily="34" charset="0"/>
                <a:cs typeface="ＭＳ Ｐゴシック"/>
              </a:rPr>
              <a:t>Source: Medioiden mielikuvat 2012, Finnish Newspapers Association &amp; TNS Gallup Oy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smtClean="0"/>
              <a:t>People working in newspapers (managing directors, chief editors, editors, marketing directors) value newspaper really high</a:t>
            </a:r>
          </a:p>
        </p:txBody>
      </p:sp>
      <p:graphicFrame>
        <p:nvGraphicFramePr>
          <p:cNvPr id="73902" name="Group 174"/>
          <p:cNvGraphicFramePr>
            <a:graphicFrameLocks noGrp="1"/>
          </p:cNvGraphicFramePr>
          <p:nvPr>
            <p:ph type="tbl" idx="1"/>
          </p:nvPr>
        </p:nvGraphicFramePr>
        <p:xfrm>
          <a:off x="500063" y="1773238"/>
          <a:ext cx="7708900" cy="4313237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543472"/>
                <a:gridCol w="1241834"/>
                <a:gridCol w="1356922"/>
                <a:gridCol w="1566377"/>
              </a:tblGrid>
              <a:tr h="396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All</a:t>
                      </a: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respondants</a:t>
                      </a: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%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Newspapers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Average</a:t>
                      </a: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b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all</a:t>
                      </a: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media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Difference</a:t>
                      </a: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, </a:t>
                      </a:r>
                      <a:r>
                        <a:rPr kumimoji="0" lang="fi-FI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percentage</a:t>
                      </a: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 </a:t>
                      </a:r>
                      <a:r>
                        <a:rPr kumimoji="0" lang="fi-FI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points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</a:tr>
              <a:tr h="24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Local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63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41</a:t>
                      </a:r>
                    </a:p>
                  </a:txBody>
                  <a:tcPr horzOverflow="overflow"/>
                </a:tc>
              </a:tr>
              <a:tr h="24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Valued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81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42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39</a:t>
                      </a:r>
                    </a:p>
                  </a:txBody>
                  <a:tcPr horzOverflow="overflow"/>
                </a:tc>
              </a:tr>
              <a:tr h="24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Credible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70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37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33</a:t>
                      </a:r>
                    </a:p>
                  </a:txBody>
                  <a:tcPr horzOverflow="overflow"/>
                </a:tc>
              </a:tr>
              <a:tr h="24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Secure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64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31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33</a:t>
                      </a:r>
                    </a:p>
                  </a:txBody>
                  <a:tcPr horzOverflow="overflow"/>
                </a:tc>
              </a:tr>
              <a:tr h="24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Expert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74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45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29</a:t>
                      </a:r>
                    </a:p>
                  </a:txBody>
                  <a:tcPr horzOverflow="overflow"/>
                </a:tc>
              </a:tr>
              <a:tr h="24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Trustworthy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64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35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29</a:t>
                      </a:r>
                    </a:p>
                  </a:txBody>
                  <a:tcPr horzOverflow="overflow"/>
                </a:tc>
              </a:tr>
              <a:tr h="24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Responsibe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60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31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29</a:t>
                      </a:r>
                    </a:p>
                  </a:txBody>
                  <a:tcPr horzOverflow="overflow"/>
                </a:tc>
              </a:tr>
              <a:tr h="24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Socially</a:t>
                      </a: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responsible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56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29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27</a:t>
                      </a:r>
                    </a:p>
                  </a:txBody>
                  <a:tcPr horzOverflow="overflow"/>
                </a:tc>
              </a:tr>
              <a:tr h="24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Good</a:t>
                      </a: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quality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63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38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25</a:t>
                      </a:r>
                    </a:p>
                  </a:txBody>
                  <a:tcPr horzOverflow="overflow"/>
                </a:tc>
              </a:tr>
              <a:tr h="24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Helps</a:t>
                      </a: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kumimoji="0" lang="fi-FI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choose</a:t>
                      </a: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products and </a:t>
                      </a:r>
                      <a:r>
                        <a:rPr kumimoji="0" lang="fi-FI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places</a:t>
                      </a: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of </a:t>
                      </a:r>
                      <a:r>
                        <a:rPr kumimoji="0" lang="fi-FI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purchase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51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26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25</a:t>
                      </a:r>
                    </a:p>
                  </a:txBody>
                  <a:tcPr horzOverflow="overflow"/>
                </a:tc>
              </a:tr>
              <a:tr h="24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Helps</a:t>
                      </a: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in </a:t>
                      </a: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everyday</a:t>
                      </a: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matters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55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35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20</a:t>
                      </a:r>
                    </a:p>
                  </a:txBody>
                  <a:tcPr horzOverflow="overflow"/>
                </a:tc>
              </a:tr>
              <a:tr h="24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Supports</a:t>
                      </a: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welfare</a:t>
                      </a: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of </a:t>
                      </a: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Finns/citizens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49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32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17</a:t>
                      </a:r>
                    </a:p>
                  </a:txBody>
                  <a:tcPr horzOverflow="overflow"/>
                </a:tc>
              </a:tr>
              <a:tr h="24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Supports</a:t>
                      </a: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responsible</a:t>
                      </a: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parenhood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39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15</a:t>
                      </a:r>
                    </a:p>
                  </a:txBody>
                  <a:tcPr horzOverflow="overflow"/>
                </a:tc>
              </a:tr>
              <a:tr h="24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Sides</a:t>
                      </a: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with </a:t>
                      </a: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ordinary</a:t>
                      </a: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fi-FI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people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42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28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E080E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15</a:t>
                      </a:r>
                    </a:p>
                  </a:txBody>
                  <a:tcPr horzOverflow="overflow"/>
                </a:tc>
              </a:tr>
              <a:tr h="2409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Helps</a:t>
                      </a: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 to </a:t>
                      </a:r>
                      <a:r>
                        <a:rPr kumimoji="0" lang="fi-FI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understand</a:t>
                      </a: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 </a:t>
                      </a:r>
                      <a:r>
                        <a:rPr kumimoji="0" lang="fi-FI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reasons</a:t>
                      </a: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 </a:t>
                      </a:r>
                      <a:r>
                        <a:rPr kumimoji="0" lang="fi-FI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behind</a:t>
                      </a: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 </a:t>
                      </a:r>
                      <a:r>
                        <a:rPr kumimoji="0" lang="fi-FI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issues</a:t>
                      </a:r>
                      <a:endParaRPr kumimoji="0" lang="fi-FI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1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64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49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161B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i-FI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1" charset="-128"/>
                        </a:rPr>
                        <a:t>15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946265" name="Text Box 103"/>
          <p:cNvSpPr txBox="1">
            <a:spLocks noChangeArrowheads="1"/>
          </p:cNvSpPr>
          <p:nvPr/>
        </p:nvSpPr>
        <p:spPr bwMode="auto">
          <a:xfrm>
            <a:off x="609600" y="6248400"/>
            <a:ext cx="556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1000">
                <a:solidFill>
                  <a:srgbClr val="000000"/>
                </a:solidFill>
                <a:latin typeface="Verdana" pitchFamily="34" charset="0"/>
                <a:cs typeface="ＭＳ Ｐゴシック"/>
              </a:rPr>
              <a:t>Source: Medioiden mielikuvat 2012, Finnish Newspapers Association &amp; TNS Gallup Oy</a:t>
            </a:r>
          </a:p>
        </p:txBody>
      </p:sp>
      <p:sp>
        <p:nvSpPr>
          <p:cNvPr id="3" name="5-sakarainen tähti 2"/>
          <p:cNvSpPr/>
          <p:nvPr/>
        </p:nvSpPr>
        <p:spPr bwMode="auto">
          <a:xfrm>
            <a:off x="4264025" y="2987675"/>
            <a:ext cx="3370263" cy="2317750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fi-FI" sz="1400" b="0" dirty="0" err="1"/>
              <a:t>Difference</a:t>
            </a:r>
            <a:r>
              <a:rPr lang="fi-FI" sz="1600" b="0" dirty="0"/>
              <a:t> </a:t>
            </a:r>
          </a:p>
          <a:p>
            <a:pPr marL="342900" indent="-342900" eaLnBrk="0" hangingPunct="0">
              <a:buFont typeface="Wingdings"/>
              <a:buChar char="Ø"/>
              <a:defRPr/>
            </a:pPr>
            <a:r>
              <a:rPr lang="fi-FI" sz="2400" b="0" dirty="0"/>
              <a:t>30 </a:t>
            </a:r>
          </a:p>
          <a:p>
            <a:pPr eaLnBrk="0" hangingPunct="0">
              <a:defRPr/>
            </a:pPr>
            <a:r>
              <a:rPr lang="fi-FI" sz="1200" b="0" dirty="0"/>
              <a:t>%</a:t>
            </a:r>
            <a:r>
              <a:rPr lang="fi-FI" sz="1200" b="0" dirty="0" err="1"/>
              <a:t>-age</a:t>
            </a:r>
            <a:r>
              <a:rPr lang="fi-FI" sz="1200" b="0" dirty="0"/>
              <a:t> </a:t>
            </a:r>
            <a:r>
              <a:rPr lang="fi-FI" sz="1200" b="0" dirty="0" err="1"/>
              <a:t>points</a:t>
            </a:r>
            <a:endParaRPr lang="fi-FI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225" name="Title 1"/>
          <p:cNvSpPr txBox="1">
            <a:spLocks/>
          </p:cNvSpPr>
          <p:nvPr/>
        </p:nvSpPr>
        <p:spPr bwMode="auto">
          <a:xfrm>
            <a:off x="152400" y="77788"/>
            <a:ext cx="88296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2000" tIns="180000" rIns="277200" bIns="0"/>
          <a:lstStyle/>
          <a:p>
            <a:pPr defTabSz="960438" eaLnBrk="0" hangingPunct="0"/>
            <a:r>
              <a:rPr lang="en-US" sz="2400">
                <a:solidFill>
                  <a:srgbClr val="000000"/>
                </a:solidFill>
                <a:latin typeface="Verdana" pitchFamily="34" charset="0"/>
              </a:rPr>
              <a:t>Young people give very good ratings</a:t>
            </a:r>
          </a:p>
          <a:p>
            <a:pPr defTabSz="960438" eaLnBrk="0" hangingPunct="0"/>
            <a:r>
              <a:rPr lang="en-US" sz="1400" b="0">
                <a:solidFill>
                  <a:schemeClr val="accent2"/>
                </a:solidFill>
                <a:latin typeface="Verdana" pitchFamily="34" charset="0"/>
              </a:rPr>
              <a:t>Evaluation of newspapers and experiences of the benefits</a:t>
            </a:r>
            <a:endParaRPr lang="fi-FI" sz="1400" b="0" u="sng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8450" y="1860550"/>
            <a:ext cx="3752850" cy="5238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i-FI" sz="1400" b="0" dirty="0" err="1">
                <a:solidFill>
                  <a:srgbClr val="333333"/>
                </a:solidFill>
              </a:rPr>
              <a:t>Do</a:t>
            </a:r>
            <a:r>
              <a:rPr lang="fi-FI" sz="1400" b="0" dirty="0">
                <a:solidFill>
                  <a:srgbClr val="333333"/>
                </a:solidFill>
              </a:rPr>
              <a:t> </a:t>
            </a:r>
            <a:r>
              <a:rPr lang="fi-FI" sz="1400" b="0" dirty="0" err="1">
                <a:solidFill>
                  <a:srgbClr val="333333"/>
                </a:solidFill>
              </a:rPr>
              <a:t>rate</a:t>
            </a:r>
            <a:r>
              <a:rPr lang="fi-FI" sz="1400" b="0" dirty="0">
                <a:solidFill>
                  <a:srgbClr val="333333"/>
                </a:solidFill>
              </a:rPr>
              <a:t> </a:t>
            </a:r>
            <a:r>
              <a:rPr lang="fi-FI" sz="1400" b="0" dirty="0" err="1">
                <a:solidFill>
                  <a:srgbClr val="333333"/>
                </a:solidFill>
              </a:rPr>
              <a:t>his/her</a:t>
            </a:r>
            <a:r>
              <a:rPr lang="fi-FI" sz="1400" b="0" dirty="0">
                <a:solidFill>
                  <a:srgbClr val="333333"/>
                </a:solidFill>
              </a:rPr>
              <a:t> </a:t>
            </a:r>
            <a:r>
              <a:rPr lang="fi-FI" sz="1400" b="0" dirty="0" err="1">
                <a:solidFill>
                  <a:srgbClr val="333333"/>
                </a:solidFill>
              </a:rPr>
              <a:t>newspaper</a:t>
            </a:r>
            <a:r>
              <a:rPr lang="fi-FI" sz="1400" b="0" dirty="0">
                <a:solidFill>
                  <a:srgbClr val="333333"/>
                </a:solidFill>
              </a:rPr>
              <a:t> as </a:t>
            </a:r>
            <a:r>
              <a:rPr lang="fi-FI" sz="1400" b="0" dirty="0" err="1">
                <a:solidFill>
                  <a:srgbClr val="333333"/>
                </a:solidFill>
              </a:rPr>
              <a:t>excellent</a:t>
            </a:r>
            <a:r>
              <a:rPr lang="fi-FI" sz="1400" b="0" dirty="0">
                <a:solidFill>
                  <a:srgbClr val="333333"/>
                </a:solidFill>
              </a:rPr>
              <a:t> </a:t>
            </a:r>
            <a:r>
              <a:rPr lang="fi-FI" sz="1400" b="0" dirty="0" err="1">
                <a:solidFill>
                  <a:srgbClr val="333333"/>
                </a:solidFill>
              </a:rPr>
              <a:t>or</a:t>
            </a:r>
            <a:r>
              <a:rPr lang="fi-FI" sz="1400" b="0" dirty="0">
                <a:solidFill>
                  <a:srgbClr val="333333"/>
                </a:solidFill>
              </a:rPr>
              <a:t> at </a:t>
            </a:r>
            <a:r>
              <a:rPr lang="fi-FI" sz="1400" b="0" dirty="0" err="1">
                <a:solidFill>
                  <a:srgbClr val="333333"/>
                </a:solidFill>
              </a:rPr>
              <a:t>least</a:t>
            </a:r>
            <a:r>
              <a:rPr lang="fi-FI" sz="1400" b="0" dirty="0">
                <a:solidFill>
                  <a:srgbClr val="333333"/>
                </a:solidFill>
              </a:rPr>
              <a:t> </a:t>
            </a:r>
            <a:r>
              <a:rPr lang="fi-FI" sz="1400" b="0" dirty="0" err="1">
                <a:solidFill>
                  <a:srgbClr val="333333"/>
                </a:solidFill>
              </a:rPr>
              <a:t>good</a:t>
            </a:r>
            <a:endParaRPr lang="fi-FI" sz="1400" b="0" dirty="0">
              <a:solidFill>
                <a:srgbClr val="333333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57663" y="1184275"/>
            <a:ext cx="1455737" cy="584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i-FI" sz="1600" b="0" dirty="0" err="1">
                <a:solidFill>
                  <a:srgbClr val="333333"/>
                </a:solidFill>
              </a:rPr>
              <a:t>Print</a:t>
            </a:r>
            <a:r>
              <a:rPr lang="fi-FI" sz="1600" b="0" dirty="0">
                <a:solidFill>
                  <a:srgbClr val="333333"/>
                </a:solidFill>
              </a:rPr>
              <a:t> </a:t>
            </a:r>
            <a:r>
              <a:rPr lang="fi-FI" sz="1600" b="0" dirty="0" err="1">
                <a:solidFill>
                  <a:srgbClr val="333333"/>
                </a:solidFill>
              </a:rPr>
              <a:t>readers</a:t>
            </a:r>
            <a:r>
              <a:rPr lang="fi-FI" sz="1600" b="0" dirty="0">
                <a:solidFill>
                  <a:srgbClr val="333333"/>
                </a:solidFill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0513" y="2809875"/>
            <a:ext cx="3752850" cy="5238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i-FI" sz="1400" b="0" dirty="0" err="1">
                <a:solidFill>
                  <a:srgbClr val="333333"/>
                </a:solidFill>
              </a:rPr>
              <a:t>Obviously</a:t>
            </a:r>
            <a:r>
              <a:rPr lang="fi-FI" sz="1400" b="0" dirty="0">
                <a:solidFill>
                  <a:srgbClr val="333333"/>
                </a:solidFill>
              </a:rPr>
              <a:t> </a:t>
            </a:r>
            <a:r>
              <a:rPr lang="fi-FI" sz="1400" b="0" dirty="0" err="1">
                <a:solidFill>
                  <a:srgbClr val="333333"/>
                </a:solidFill>
              </a:rPr>
              <a:t>going</a:t>
            </a:r>
            <a:r>
              <a:rPr lang="fi-FI" sz="1400" b="0" dirty="0">
                <a:solidFill>
                  <a:srgbClr val="333333"/>
                </a:solidFill>
              </a:rPr>
              <a:t> to </a:t>
            </a:r>
            <a:r>
              <a:rPr lang="fi-FI" sz="1400" b="0" dirty="0" err="1">
                <a:solidFill>
                  <a:srgbClr val="333333"/>
                </a:solidFill>
              </a:rPr>
              <a:t>read</a:t>
            </a:r>
            <a:r>
              <a:rPr lang="fi-FI" sz="1400" b="0" dirty="0">
                <a:solidFill>
                  <a:srgbClr val="333333"/>
                </a:solidFill>
              </a:rPr>
              <a:t> </a:t>
            </a:r>
            <a:r>
              <a:rPr lang="fi-FI" sz="1400" b="0" dirty="0" err="1">
                <a:solidFill>
                  <a:srgbClr val="333333"/>
                </a:solidFill>
              </a:rPr>
              <a:t>his/her</a:t>
            </a:r>
            <a:r>
              <a:rPr lang="fi-FI" sz="1400" b="0" dirty="0">
                <a:solidFill>
                  <a:srgbClr val="333333"/>
                </a:solidFill>
              </a:rPr>
              <a:t> </a:t>
            </a:r>
            <a:r>
              <a:rPr lang="fi-FI" sz="1400" b="0" dirty="0" err="1">
                <a:solidFill>
                  <a:srgbClr val="333333"/>
                </a:solidFill>
              </a:rPr>
              <a:t>own</a:t>
            </a:r>
            <a:r>
              <a:rPr lang="fi-FI" sz="1400" b="0" dirty="0">
                <a:solidFill>
                  <a:srgbClr val="333333"/>
                </a:solidFill>
              </a:rPr>
              <a:t> </a:t>
            </a:r>
            <a:r>
              <a:rPr lang="fi-FI" sz="1400" b="0" dirty="0" err="1">
                <a:solidFill>
                  <a:srgbClr val="333333"/>
                </a:solidFill>
              </a:rPr>
              <a:t>newspaper</a:t>
            </a:r>
            <a:r>
              <a:rPr lang="fi-FI" sz="1400" b="0" dirty="0">
                <a:solidFill>
                  <a:srgbClr val="333333"/>
                </a:solidFill>
              </a:rPr>
              <a:t> </a:t>
            </a:r>
            <a:r>
              <a:rPr lang="fi-FI" sz="1400" b="0" dirty="0" err="1">
                <a:solidFill>
                  <a:srgbClr val="333333"/>
                </a:solidFill>
              </a:rPr>
              <a:t>also</a:t>
            </a:r>
            <a:r>
              <a:rPr lang="fi-FI" sz="1400" b="0" dirty="0">
                <a:solidFill>
                  <a:srgbClr val="333333"/>
                </a:solidFill>
              </a:rPr>
              <a:t> in the </a:t>
            </a:r>
            <a:r>
              <a:rPr lang="fi-FI" sz="1400" b="0" dirty="0" err="1">
                <a:solidFill>
                  <a:srgbClr val="333333"/>
                </a:solidFill>
              </a:rPr>
              <a:t>future</a:t>
            </a:r>
            <a:endParaRPr lang="fi-FI" sz="1400" b="0" dirty="0">
              <a:solidFill>
                <a:srgbClr val="333333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3688" y="3770313"/>
            <a:ext cx="3754437" cy="5238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i-FI" sz="1400" b="0" dirty="0" err="1">
                <a:solidFill>
                  <a:srgbClr val="333333"/>
                </a:solidFill>
              </a:rPr>
              <a:t>Talking</a:t>
            </a:r>
            <a:r>
              <a:rPr lang="fi-FI" sz="1400" b="0" dirty="0">
                <a:solidFill>
                  <a:srgbClr val="333333"/>
                </a:solidFill>
              </a:rPr>
              <a:t> </a:t>
            </a:r>
            <a:r>
              <a:rPr lang="fi-FI" sz="1400" b="0" dirty="0" err="1">
                <a:solidFill>
                  <a:srgbClr val="333333"/>
                </a:solidFill>
              </a:rPr>
              <a:t>positively</a:t>
            </a:r>
            <a:r>
              <a:rPr lang="fi-FI" sz="1400" b="0" dirty="0">
                <a:solidFill>
                  <a:srgbClr val="333333"/>
                </a:solidFill>
              </a:rPr>
              <a:t> </a:t>
            </a:r>
            <a:r>
              <a:rPr lang="fi-FI" sz="1400" b="0" dirty="0" err="1">
                <a:solidFill>
                  <a:srgbClr val="333333"/>
                </a:solidFill>
              </a:rPr>
              <a:t>about</a:t>
            </a:r>
            <a:r>
              <a:rPr lang="fi-FI" sz="1400" b="0" dirty="0">
                <a:solidFill>
                  <a:srgbClr val="333333"/>
                </a:solidFill>
              </a:rPr>
              <a:t> </a:t>
            </a:r>
            <a:r>
              <a:rPr lang="fi-FI" sz="1400" b="0" dirty="0" err="1">
                <a:solidFill>
                  <a:srgbClr val="333333"/>
                </a:solidFill>
              </a:rPr>
              <a:t>his/her</a:t>
            </a:r>
            <a:r>
              <a:rPr lang="fi-FI" sz="1400" b="0" dirty="0">
                <a:solidFill>
                  <a:srgbClr val="333333"/>
                </a:solidFill>
              </a:rPr>
              <a:t> </a:t>
            </a:r>
            <a:r>
              <a:rPr lang="fi-FI" sz="1400" b="0" dirty="0" err="1">
                <a:solidFill>
                  <a:srgbClr val="333333"/>
                </a:solidFill>
              </a:rPr>
              <a:t>own</a:t>
            </a:r>
            <a:r>
              <a:rPr lang="fi-FI" sz="1400" b="0" dirty="0">
                <a:solidFill>
                  <a:srgbClr val="333333"/>
                </a:solidFill>
              </a:rPr>
              <a:t> </a:t>
            </a:r>
            <a:r>
              <a:rPr lang="fi-FI" sz="1400" b="0" dirty="0" err="1">
                <a:solidFill>
                  <a:srgbClr val="333333"/>
                </a:solidFill>
              </a:rPr>
              <a:t>newspaper</a:t>
            </a:r>
            <a:endParaRPr lang="fi-FI" sz="1400" b="0" dirty="0">
              <a:solidFill>
                <a:srgbClr val="333333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0513" y="4508500"/>
            <a:ext cx="3752850" cy="7381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i-FI" sz="1400" b="0" dirty="0">
                <a:solidFill>
                  <a:srgbClr val="333333"/>
                </a:solidFill>
              </a:rPr>
              <a:t>Is </a:t>
            </a:r>
            <a:r>
              <a:rPr lang="fi-FI" sz="1400" b="0" dirty="0" err="1">
                <a:solidFill>
                  <a:srgbClr val="333333"/>
                </a:solidFill>
              </a:rPr>
              <a:t>getting</a:t>
            </a:r>
            <a:r>
              <a:rPr lang="fi-FI" sz="1400" b="0" dirty="0">
                <a:solidFill>
                  <a:srgbClr val="333333"/>
                </a:solidFill>
              </a:rPr>
              <a:t> </a:t>
            </a:r>
            <a:r>
              <a:rPr lang="fi-FI" sz="1400" b="0" dirty="0" err="1">
                <a:solidFill>
                  <a:srgbClr val="333333"/>
                </a:solidFill>
              </a:rPr>
              <a:t>more</a:t>
            </a:r>
            <a:r>
              <a:rPr lang="fi-FI" sz="1400" b="0" dirty="0">
                <a:solidFill>
                  <a:srgbClr val="333333"/>
                </a:solidFill>
              </a:rPr>
              <a:t> </a:t>
            </a:r>
            <a:r>
              <a:rPr lang="fi-FI" sz="1400" b="0" dirty="0" err="1">
                <a:solidFill>
                  <a:srgbClr val="333333"/>
                </a:solidFill>
              </a:rPr>
              <a:t>benefit</a:t>
            </a:r>
            <a:r>
              <a:rPr lang="fi-FI" sz="1400" b="0" dirty="0">
                <a:solidFill>
                  <a:srgbClr val="333333"/>
                </a:solidFill>
              </a:rPr>
              <a:t> </a:t>
            </a:r>
            <a:r>
              <a:rPr lang="fi-FI" sz="1400" b="0" dirty="0" err="1">
                <a:solidFill>
                  <a:srgbClr val="333333"/>
                </a:solidFill>
              </a:rPr>
              <a:t>by</a:t>
            </a:r>
            <a:r>
              <a:rPr lang="fi-FI" sz="1400" b="0" dirty="0">
                <a:solidFill>
                  <a:srgbClr val="333333"/>
                </a:solidFill>
              </a:rPr>
              <a:t> </a:t>
            </a:r>
            <a:r>
              <a:rPr lang="fi-FI" sz="1400" b="0" dirty="0" err="1">
                <a:solidFill>
                  <a:srgbClr val="333333"/>
                </a:solidFill>
              </a:rPr>
              <a:t>reading</a:t>
            </a:r>
            <a:r>
              <a:rPr lang="fi-FI" sz="1400" b="0" dirty="0">
                <a:solidFill>
                  <a:srgbClr val="333333"/>
                </a:solidFill>
              </a:rPr>
              <a:t> </a:t>
            </a:r>
            <a:r>
              <a:rPr lang="fi-FI" sz="1400" b="0" dirty="0" err="1">
                <a:solidFill>
                  <a:srgbClr val="333333"/>
                </a:solidFill>
              </a:rPr>
              <a:t>own</a:t>
            </a:r>
            <a:r>
              <a:rPr lang="fi-FI" sz="1400" b="0" dirty="0">
                <a:solidFill>
                  <a:srgbClr val="333333"/>
                </a:solidFill>
              </a:rPr>
              <a:t> </a:t>
            </a:r>
            <a:r>
              <a:rPr lang="fi-FI" sz="1400" b="0" dirty="0" err="1">
                <a:solidFill>
                  <a:srgbClr val="333333"/>
                </a:solidFill>
              </a:rPr>
              <a:t>newspaper</a:t>
            </a:r>
            <a:r>
              <a:rPr lang="fi-FI" sz="1400" b="0" dirty="0">
                <a:solidFill>
                  <a:srgbClr val="333333"/>
                </a:solidFill>
              </a:rPr>
              <a:t> </a:t>
            </a:r>
            <a:r>
              <a:rPr lang="fi-FI" sz="1400" b="0" dirty="0" err="1">
                <a:solidFill>
                  <a:srgbClr val="333333"/>
                </a:solidFill>
              </a:rPr>
              <a:t>than</a:t>
            </a:r>
            <a:r>
              <a:rPr lang="fi-FI" sz="1400" b="0" dirty="0">
                <a:solidFill>
                  <a:srgbClr val="333333"/>
                </a:solidFill>
              </a:rPr>
              <a:t> </a:t>
            </a:r>
            <a:r>
              <a:rPr lang="fi-FI" sz="1400" b="0" dirty="0" err="1">
                <a:solidFill>
                  <a:srgbClr val="333333"/>
                </a:solidFill>
              </a:rPr>
              <a:t>using</a:t>
            </a:r>
            <a:r>
              <a:rPr lang="fi-FI" sz="1400" b="0" dirty="0">
                <a:solidFill>
                  <a:srgbClr val="333333"/>
                </a:solidFill>
              </a:rPr>
              <a:t> </a:t>
            </a:r>
            <a:r>
              <a:rPr lang="fi-FI" sz="1400" b="0" dirty="0" err="1">
                <a:solidFill>
                  <a:srgbClr val="333333"/>
                </a:solidFill>
              </a:rPr>
              <a:t>other</a:t>
            </a:r>
            <a:r>
              <a:rPr lang="fi-FI" sz="1400" b="0" dirty="0">
                <a:solidFill>
                  <a:srgbClr val="333333"/>
                </a:solidFill>
              </a:rPr>
              <a:t> media </a:t>
            </a:r>
            <a:r>
              <a:rPr lang="fi-FI" sz="1400" b="0" dirty="0" err="1">
                <a:solidFill>
                  <a:srgbClr val="333333"/>
                </a:solidFill>
              </a:rPr>
              <a:t>content</a:t>
            </a:r>
            <a:endParaRPr lang="fi-FI" sz="1400" b="0" dirty="0">
              <a:solidFill>
                <a:srgbClr val="333333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40200" y="1874838"/>
            <a:ext cx="1473200" cy="8302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fi-FI" sz="1600" b="0" dirty="0">
              <a:solidFill>
                <a:srgbClr val="333333"/>
              </a:solidFill>
            </a:endParaRPr>
          </a:p>
          <a:p>
            <a:pPr algn="ctr">
              <a:defRPr/>
            </a:pPr>
            <a:r>
              <a:rPr lang="fi-FI" sz="1600" b="0" dirty="0">
                <a:solidFill>
                  <a:srgbClr val="333333"/>
                </a:solidFill>
              </a:rPr>
              <a:t>82 %</a:t>
            </a:r>
          </a:p>
          <a:p>
            <a:pPr>
              <a:defRPr/>
            </a:pPr>
            <a:endParaRPr lang="fi-FI" sz="1600" b="0" dirty="0">
              <a:solidFill>
                <a:srgbClr val="333333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32263" y="2824163"/>
            <a:ext cx="1492250" cy="8318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fi-FI" sz="1600" b="0" dirty="0">
              <a:solidFill>
                <a:srgbClr val="333333"/>
              </a:solidFill>
            </a:endParaRPr>
          </a:p>
          <a:p>
            <a:pPr algn="ctr">
              <a:defRPr/>
            </a:pPr>
            <a:r>
              <a:rPr lang="fi-FI" sz="1600" b="0" dirty="0">
                <a:solidFill>
                  <a:srgbClr val="333333"/>
                </a:solidFill>
              </a:rPr>
              <a:t>94 %</a:t>
            </a:r>
          </a:p>
          <a:p>
            <a:pPr>
              <a:defRPr/>
            </a:pPr>
            <a:endParaRPr lang="fi-FI" sz="1600" b="0" dirty="0">
              <a:solidFill>
                <a:srgbClr val="333333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35438" y="3784600"/>
            <a:ext cx="1500187" cy="5857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fi-FI" sz="1600" b="0" dirty="0">
              <a:solidFill>
                <a:srgbClr val="333333"/>
              </a:solidFill>
            </a:endParaRPr>
          </a:p>
          <a:p>
            <a:pPr algn="ctr">
              <a:defRPr/>
            </a:pPr>
            <a:r>
              <a:rPr lang="fi-FI" sz="1600" b="0" dirty="0">
                <a:solidFill>
                  <a:srgbClr val="333333"/>
                </a:solidFill>
              </a:rPr>
              <a:t>88 %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29088" y="4491038"/>
            <a:ext cx="1516062" cy="8302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fi-FI" sz="1600" b="0" dirty="0">
              <a:solidFill>
                <a:srgbClr val="333333"/>
              </a:solidFill>
            </a:endParaRPr>
          </a:p>
          <a:p>
            <a:pPr algn="ctr">
              <a:defRPr/>
            </a:pPr>
            <a:r>
              <a:rPr lang="fi-FI" sz="1600" b="0" dirty="0">
                <a:solidFill>
                  <a:srgbClr val="333333"/>
                </a:solidFill>
              </a:rPr>
              <a:t>85 %</a:t>
            </a:r>
          </a:p>
          <a:p>
            <a:pPr>
              <a:defRPr/>
            </a:pPr>
            <a:endParaRPr lang="fi-FI" sz="1600" b="0" dirty="0">
              <a:solidFill>
                <a:srgbClr val="333333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48338" y="1184275"/>
            <a:ext cx="1460500" cy="584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i-FI" sz="1600" b="0" dirty="0">
                <a:solidFill>
                  <a:srgbClr val="333333"/>
                </a:solidFill>
              </a:rPr>
              <a:t>Web </a:t>
            </a:r>
            <a:r>
              <a:rPr lang="fi-FI" sz="1600" b="0" dirty="0" err="1">
                <a:solidFill>
                  <a:srgbClr val="333333"/>
                </a:solidFill>
              </a:rPr>
              <a:t>readers</a:t>
            </a:r>
            <a:r>
              <a:rPr lang="fi-FI" sz="1600" b="0" dirty="0">
                <a:solidFill>
                  <a:srgbClr val="333333"/>
                </a:solidFill>
              </a:rPr>
              <a:t>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59450" y="1878013"/>
            <a:ext cx="1474788" cy="8318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fi-FI" sz="1600" b="0" dirty="0">
              <a:solidFill>
                <a:srgbClr val="333333"/>
              </a:solidFill>
            </a:endParaRPr>
          </a:p>
          <a:p>
            <a:pPr algn="ctr">
              <a:defRPr/>
            </a:pPr>
            <a:r>
              <a:rPr lang="fi-FI" sz="1600" b="0" dirty="0">
                <a:solidFill>
                  <a:srgbClr val="333333"/>
                </a:solidFill>
              </a:rPr>
              <a:t>81 %</a:t>
            </a:r>
          </a:p>
          <a:p>
            <a:pPr>
              <a:defRPr/>
            </a:pPr>
            <a:endParaRPr lang="fi-FI" sz="1600" b="0" dirty="0">
              <a:solidFill>
                <a:srgbClr val="333333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51513" y="2828925"/>
            <a:ext cx="1492250" cy="8302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fi-FI" sz="1600" b="0" dirty="0">
              <a:solidFill>
                <a:srgbClr val="333333"/>
              </a:solidFill>
            </a:endParaRPr>
          </a:p>
          <a:p>
            <a:pPr algn="ctr">
              <a:defRPr/>
            </a:pPr>
            <a:r>
              <a:rPr lang="fi-FI" sz="1600" b="0" dirty="0">
                <a:solidFill>
                  <a:srgbClr val="333333"/>
                </a:solidFill>
              </a:rPr>
              <a:t>93 %</a:t>
            </a:r>
          </a:p>
          <a:p>
            <a:pPr>
              <a:defRPr/>
            </a:pPr>
            <a:endParaRPr lang="fi-FI" sz="1600" b="0" dirty="0">
              <a:solidFill>
                <a:srgbClr val="333333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56275" y="3789363"/>
            <a:ext cx="1498600" cy="584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fi-FI" sz="1600" b="0" dirty="0">
              <a:solidFill>
                <a:srgbClr val="333333"/>
              </a:solidFill>
            </a:endParaRPr>
          </a:p>
          <a:p>
            <a:pPr algn="ctr">
              <a:defRPr/>
            </a:pPr>
            <a:r>
              <a:rPr lang="fi-FI" sz="1600" b="0" dirty="0">
                <a:solidFill>
                  <a:srgbClr val="333333"/>
                </a:solidFill>
              </a:rPr>
              <a:t>82 %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48338" y="4494213"/>
            <a:ext cx="1517650" cy="83026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fi-FI" sz="1600" b="0" dirty="0">
              <a:solidFill>
                <a:srgbClr val="333333"/>
              </a:solidFill>
            </a:endParaRPr>
          </a:p>
          <a:p>
            <a:pPr algn="ctr">
              <a:defRPr/>
            </a:pPr>
            <a:r>
              <a:rPr lang="fi-FI" sz="1600" b="0" dirty="0">
                <a:solidFill>
                  <a:srgbClr val="333333"/>
                </a:solidFill>
              </a:rPr>
              <a:t>79 %</a:t>
            </a:r>
          </a:p>
          <a:p>
            <a:pPr>
              <a:defRPr/>
            </a:pPr>
            <a:endParaRPr lang="fi-FI" sz="1600" b="0" dirty="0">
              <a:solidFill>
                <a:srgbClr val="333333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350125" y="1201738"/>
            <a:ext cx="1460500" cy="584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i-FI" sz="1600" b="0" dirty="0">
                <a:solidFill>
                  <a:srgbClr val="333333"/>
                </a:solidFill>
              </a:rPr>
              <a:t>Young </a:t>
            </a:r>
            <a:r>
              <a:rPr lang="fi-FI" sz="1600" b="0" dirty="0" err="1">
                <a:solidFill>
                  <a:srgbClr val="333333"/>
                </a:solidFill>
              </a:rPr>
              <a:t>readers</a:t>
            </a:r>
            <a:r>
              <a:rPr lang="fi-FI" sz="1600" b="0" dirty="0">
                <a:solidFill>
                  <a:srgbClr val="333333"/>
                </a:solidFill>
              </a:rPr>
              <a:t>: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335838" y="1892300"/>
            <a:ext cx="1474787" cy="8318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fi-FI" sz="1600" b="0" dirty="0">
              <a:solidFill>
                <a:srgbClr val="333333"/>
              </a:solidFill>
            </a:endParaRPr>
          </a:p>
          <a:p>
            <a:pPr algn="ctr">
              <a:defRPr/>
            </a:pPr>
            <a:r>
              <a:rPr lang="fi-FI" sz="1600" b="0" dirty="0">
                <a:solidFill>
                  <a:srgbClr val="333333"/>
                </a:solidFill>
              </a:rPr>
              <a:t>88 %</a:t>
            </a:r>
          </a:p>
          <a:p>
            <a:pPr>
              <a:defRPr/>
            </a:pPr>
            <a:endParaRPr lang="fi-FI" sz="1600" b="0" dirty="0">
              <a:solidFill>
                <a:srgbClr val="333333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29488" y="2843213"/>
            <a:ext cx="1492250" cy="8302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fi-FI" sz="1600" b="0" dirty="0">
              <a:solidFill>
                <a:srgbClr val="333333"/>
              </a:solidFill>
            </a:endParaRPr>
          </a:p>
          <a:p>
            <a:pPr algn="ctr">
              <a:defRPr/>
            </a:pPr>
            <a:r>
              <a:rPr lang="fi-FI" sz="1600" b="0" dirty="0">
                <a:solidFill>
                  <a:srgbClr val="333333"/>
                </a:solidFill>
              </a:rPr>
              <a:t>93 %</a:t>
            </a:r>
          </a:p>
          <a:p>
            <a:pPr>
              <a:defRPr/>
            </a:pPr>
            <a:endParaRPr lang="fi-FI" sz="1600" b="0" dirty="0">
              <a:solidFill>
                <a:srgbClr val="333333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332663" y="3803650"/>
            <a:ext cx="1500187" cy="584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fi-FI" sz="1600" b="0" dirty="0">
              <a:solidFill>
                <a:srgbClr val="333333"/>
              </a:solidFill>
            </a:endParaRPr>
          </a:p>
          <a:p>
            <a:pPr algn="ctr">
              <a:defRPr/>
            </a:pPr>
            <a:r>
              <a:rPr lang="fi-FI" sz="1600" b="0" dirty="0">
                <a:solidFill>
                  <a:srgbClr val="333333"/>
                </a:solidFill>
              </a:rPr>
              <a:t>88 %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326313" y="4508500"/>
            <a:ext cx="1516062" cy="8302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fi-FI" sz="1600" b="0" dirty="0">
              <a:solidFill>
                <a:srgbClr val="333333"/>
              </a:solidFill>
            </a:endParaRPr>
          </a:p>
          <a:p>
            <a:pPr algn="ctr">
              <a:defRPr/>
            </a:pPr>
            <a:r>
              <a:rPr lang="fi-FI" sz="1600" b="0" dirty="0">
                <a:solidFill>
                  <a:srgbClr val="333333"/>
                </a:solidFill>
              </a:rPr>
              <a:t>81 %</a:t>
            </a:r>
          </a:p>
          <a:p>
            <a:pPr>
              <a:defRPr/>
            </a:pPr>
            <a:endParaRPr lang="fi-FI" sz="1600" b="0" dirty="0">
              <a:solidFill>
                <a:srgbClr val="3333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49" name="Title 1"/>
          <p:cNvSpPr>
            <a:spLocks noGrp="1"/>
          </p:cNvSpPr>
          <p:nvPr>
            <p:ph type="title" idx="4294967295"/>
          </p:nvPr>
        </p:nvSpPr>
        <p:spPr>
          <a:xfrm>
            <a:off x="179388" y="404813"/>
            <a:ext cx="4824412" cy="1143000"/>
          </a:xfrm>
        </p:spPr>
        <p:txBody>
          <a:bodyPr/>
          <a:lstStyle/>
          <a:p>
            <a:pPr eaLnBrk="1" hangingPunct="1"/>
            <a:endParaRPr lang="fi-FI" sz="2400" smtClean="0"/>
          </a:p>
        </p:txBody>
      </p:sp>
      <p:pic>
        <p:nvPicPr>
          <p:cNvPr id="949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3788" y="3576638"/>
            <a:ext cx="1928812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925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6763" y="3255963"/>
            <a:ext cx="2428875" cy="33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9252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050" y="3576638"/>
            <a:ext cx="2068513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925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2775" y="223838"/>
            <a:ext cx="2084388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925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94438" y="493713"/>
            <a:ext cx="2032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9255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30600" y="684213"/>
            <a:ext cx="1747838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9256" name="Tekstiruutu 3"/>
          <p:cNvSpPr txBox="1">
            <a:spLocks noChangeArrowheads="1"/>
          </p:cNvSpPr>
          <p:nvPr/>
        </p:nvSpPr>
        <p:spPr bwMode="auto">
          <a:xfrm>
            <a:off x="2987675" y="223838"/>
            <a:ext cx="58689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0">
                <a:solidFill>
                  <a:srgbClr val="990033"/>
                </a:solidFill>
              </a:rPr>
              <a:t>Near, dear, close, local, beneficial...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2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404813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Circulations still on a high level</a:t>
            </a:r>
          </a:p>
        </p:txBody>
      </p:sp>
      <p:sp>
        <p:nvSpPr>
          <p:cNvPr id="950274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fi-FI" smtClean="0"/>
          </a:p>
        </p:txBody>
      </p:sp>
      <p:pic>
        <p:nvPicPr>
          <p:cNvPr id="950275" name="Sisällön paikkamerkki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900" y="1773238"/>
            <a:ext cx="6172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sz="2400" smtClean="0"/>
              <a:t>Top ten newspapers in Finland</a:t>
            </a:r>
            <a:r>
              <a:rPr lang="fi-FI" smtClean="0"/>
              <a:t/>
            </a:r>
            <a:br>
              <a:rPr lang="fi-FI" smtClean="0"/>
            </a:br>
            <a:r>
              <a:rPr lang="fi-FI" sz="1800" smtClean="0"/>
              <a:t>Circulation 2011</a:t>
            </a:r>
            <a:endParaRPr lang="fi-FI" smtClean="0"/>
          </a:p>
        </p:txBody>
      </p:sp>
      <p:graphicFrame>
        <p:nvGraphicFramePr>
          <p:cNvPr id="952322" name="Object 4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685800" y="1981200"/>
          <a:ext cx="7772400" cy="4113213"/>
        </p:xfrm>
        <a:graphic>
          <a:graphicData uri="http://schemas.openxmlformats.org/presentationml/2006/ole">
            <p:oleObj spid="_x0000_s952322" r:id="rId4" imgW="7773074" imgH="4115157" progId="Excel.Chart.8">
              <p:embed/>
            </p:oleObj>
          </a:graphicData>
        </a:graphic>
      </p:graphicFrame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914400" y="6324600"/>
            <a:ext cx="5410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fi-FI" sz="1000" b="0" dirty="0" err="1" smtClean="0">
                <a:solidFill>
                  <a:prstClr val="black"/>
                </a:solidFill>
                <a:latin typeface="Verdana" pitchFamily="34" charset="0"/>
                <a:cs typeface="+mn-cs"/>
              </a:rPr>
              <a:t>Source</a:t>
            </a:r>
            <a:r>
              <a:rPr lang="fi-FI" sz="1000" b="0" dirty="0" smtClean="0">
                <a:solidFill>
                  <a:prstClr val="black"/>
                </a:solidFill>
                <a:latin typeface="Verdana" pitchFamily="34" charset="0"/>
                <a:cs typeface="+mn-cs"/>
              </a:rPr>
              <a:t>: </a:t>
            </a:r>
            <a:r>
              <a:rPr lang="fi-FI" sz="1000" b="0" dirty="0" err="1" smtClean="0">
                <a:solidFill>
                  <a:prstClr val="black"/>
                </a:solidFill>
                <a:latin typeface="Verdana" pitchFamily="34" charset="0"/>
                <a:cs typeface="+mn-cs"/>
              </a:rPr>
              <a:t>Finnish</a:t>
            </a:r>
            <a:r>
              <a:rPr lang="fi-FI" sz="1000" b="0" dirty="0" smtClean="0">
                <a:solidFill>
                  <a:prstClr val="black"/>
                </a:solidFill>
                <a:latin typeface="Verdana" pitchFamily="34" charset="0"/>
                <a:cs typeface="+mn-cs"/>
              </a:rPr>
              <a:t> Audit Bureau of </a:t>
            </a:r>
            <a:r>
              <a:rPr lang="fi-FI" sz="1000" b="0" dirty="0" err="1" smtClean="0">
                <a:solidFill>
                  <a:prstClr val="black"/>
                </a:solidFill>
                <a:latin typeface="Verdana" pitchFamily="34" charset="0"/>
                <a:cs typeface="+mn-cs"/>
              </a:rPr>
              <a:t>Circulations</a:t>
            </a:r>
            <a:r>
              <a:rPr lang="fi-FI" sz="1000" b="0" dirty="0" smtClean="0">
                <a:solidFill>
                  <a:prstClr val="black"/>
                </a:solidFill>
                <a:latin typeface="Verdana" pitchFamily="34" charset="0"/>
                <a:cs typeface="+mn-cs"/>
              </a:rPr>
              <a:t> </a:t>
            </a:r>
            <a:endParaRPr lang="fi-FI" b="0" dirty="0">
              <a:solidFill>
                <a:prstClr val="black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Finnish Newspapers Association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142 </a:t>
            </a:r>
            <a:r>
              <a:rPr lang="en-US" dirty="0">
                <a:cs typeface="+mn-cs"/>
              </a:rPr>
              <a:t>member companies: </a:t>
            </a:r>
            <a:r>
              <a:rPr lang="en-US" dirty="0" smtClean="0">
                <a:cs typeface="+mn-cs"/>
              </a:rPr>
              <a:t>mostly newspaper </a:t>
            </a:r>
            <a:r>
              <a:rPr lang="en-US" dirty="0">
                <a:cs typeface="+mn-cs"/>
              </a:rPr>
              <a:t>publishers and city newspaper publishers </a:t>
            </a:r>
          </a:p>
          <a:p>
            <a:pPr lvl="1">
              <a:defRPr/>
            </a:pPr>
            <a:r>
              <a:rPr lang="en-US" dirty="0">
                <a:solidFill>
                  <a:srgbClr val="000000"/>
                </a:solidFill>
              </a:rPr>
              <a:t>181 newspapers (about 140 local newspapers)</a:t>
            </a:r>
          </a:p>
          <a:p>
            <a:pPr lvl="1">
              <a:defRPr/>
            </a:pPr>
            <a:r>
              <a:rPr lang="en-US" dirty="0">
                <a:solidFill>
                  <a:srgbClr val="000000"/>
                </a:solidFill>
              </a:rPr>
              <a:t>57 city newspapers (free)</a:t>
            </a:r>
          </a:p>
          <a:p>
            <a:pPr marL="342900" lvl="1" indent="-342900">
              <a:buClr>
                <a:srgbClr val="7C161B"/>
              </a:buClr>
              <a:buFontTx/>
              <a:buChar char="•"/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342900" lvl="1" indent="-342900">
              <a:buClr>
                <a:srgbClr val="7C161B"/>
              </a:buClr>
              <a:buFontTx/>
              <a:buChar char="•"/>
              <a:defRPr/>
            </a:pPr>
            <a:r>
              <a:rPr lang="en-US" sz="1800" dirty="0">
                <a:solidFill>
                  <a:srgbClr val="7E080E"/>
                </a:solidFill>
                <a:cs typeface="+mn-cs"/>
              </a:rPr>
              <a:t>O</a:t>
            </a:r>
            <a:r>
              <a:rPr lang="en-US" sz="1800" dirty="0" smtClean="0">
                <a:solidFill>
                  <a:srgbClr val="7E080E"/>
                </a:solidFill>
                <a:cs typeface="+mn-cs"/>
              </a:rPr>
              <a:t>ther company members</a:t>
            </a:r>
            <a:endParaRPr lang="en-US" sz="1800" dirty="0">
              <a:solidFill>
                <a:srgbClr val="7E080E"/>
              </a:solidFill>
              <a:cs typeface="+mn-cs"/>
            </a:endParaRPr>
          </a:p>
          <a:p>
            <a:pPr lvl="1">
              <a:defRPr/>
            </a:pPr>
            <a:r>
              <a:rPr lang="en-US" dirty="0">
                <a:solidFill>
                  <a:srgbClr val="000000"/>
                </a:solidFill>
              </a:rPr>
              <a:t>marketing companies</a:t>
            </a:r>
          </a:p>
          <a:p>
            <a:pPr lvl="1">
              <a:defRPr/>
            </a:pPr>
            <a:r>
              <a:rPr lang="en-US" dirty="0">
                <a:solidFill>
                  <a:srgbClr val="000000"/>
                </a:solidFill>
              </a:rPr>
              <a:t>news agencies </a:t>
            </a:r>
          </a:p>
          <a:p>
            <a:pPr lvl="1">
              <a:defRPr/>
            </a:pPr>
            <a:r>
              <a:rPr lang="en-US" dirty="0">
                <a:solidFill>
                  <a:srgbClr val="000000"/>
                </a:solidFill>
              </a:rPr>
              <a:t>distribution companies</a:t>
            </a:r>
          </a:p>
          <a:p>
            <a:pPr lvl="1">
              <a:defRPr/>
            </a:pPr>
            <a:r>
              <a:rPr lang="en-US" dirty="0">
                <a:solidFill>
                  <a:srgbClr val="000000"/>
                </a:solidFill>
              </a:rPr>
              <a:t>printing works</a:t>
            </a:r>
          </a:p>
          <a:p>
            <a:pPr>
              <a:buFontTx/>
              <a:buNone/>
              <a:defRPr/>
            </a:pPr>
            <a:endParaRPr lang="en-US" dirty="0">
              <a:cs typeface="+mn-cs"/>
            </a:endParaRPr>
          </a:p>
          <a:p>
            <a:pPr>
              <a:buFontTx/>
              <a:buNone/>
              <a:defRPr/>
            </a:pPr>
            <a:endParaRPr lang="fi-FI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69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400" smtClean="0"/>
              <a:t>Total newspaper circulation 2002–2011</a:t>
            </a:r>
            <a:endParaRPr lang="fi-FI" sz="2700" smtClean="0"/>
          </a:p>
        </p:txBody>
      </p:sp>
      <p:graphicFrame>
        <p:nvGraphicFramePr>
          <p:cNvPr id="954370" name="Kaavion paikkamerkki 3"/>
          <p:cNvGraphicFramePr>
            <a:graphicFrameLocks noGrp="1"/>
          </p:cNvGraphicFramePr>
          <p:nvPr>
            <p:ph type="chart" idx="1"/>
          </p:nvPr>
        </p:nvGraphicFramePr>
        <p:xfrm>
          <a:off x="635000" y="1930400"/>
          <a:ext cx="7874000" cy="4216400"/>
        </p:xfrm>
        <a:graphic>
          <a:graphicData uri="http://schemas.openxmlformats.org/presentationml/2006/ole">
            <p:oleObj spid="_x0000_s954370" r:id="rId4" imgW="7876715" imgH="4212701" progId="Excel.Chart.8">
              <p:embed/>
            </p:oleObj>
          </a:graphicData>
        </a:graphic>
      </p:graphicFrame>
      <p:sp>
        <p:nvSpPr>
          <p:cNvPr id="954371" name="Tekstiruutu 5"/>
          <p:cNvSpPr txBox="1">
            <a:spLocks noChangeArrowheads="1"/>
          </p:cNvSpPr>
          <p:nvPr/>
        </p:nvSpPr>
        <p:spPr bwMode="auto">
          <a:xfrm>
            <a:off x="755650" y="6308725"/>
            <a:ext cx="4752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i-FI" sz="1400" b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Source: Finnish Audit Bureau of Circulations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sz="3200" smtClean="0"/>
              <a:t>Newspaper countries 2009</a:t>
            </a:r>
            <a:br>
              <a:rPr lang="fi-FI" sz="3200" smtClean="0"/>
            </a:br>
            <a:r>
              <a:rPr lang="fi-FI" sz="1800" smtClean="0"/>
              <a:t>Newspaper circulation/1 000 inhabitants</a:t>
            </a:r>
          </a:p>
        </p:txBody>
      </p:sp>
      <p:graphicFrame>
        <p:nvGraphicFramePr>
          <p:cNvPr id="956418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228600" y="1752600"/>
          <a:ext cx="8534400" cy="4140200"/>
        </p:xfrm>
        <a:graphic>
          <a:graphicData uri="http://schemas.openxmlformats.org/presentationml/2006/ole">
            <p:oleObj spid="_x0000_s956418" r:id="rId4" imgW="8535140" imgH="4139543" progId="Excel.Chart.8">
              <p:embed/>
            </p:oleObj>
          </a:graphicData>
        </a:graphic>
      </p:graphicFrame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762000" y="6248400"/>
            <a:ext cx="510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fi-FI" sz="1000" b="0">
                <a:solidFill>
                  <a:prstClr val="black"/>
                </a:solidFill>
                <a:latin typeface="Verdana" pitchFamily="34" charset="0"/>
                <a:cs typeface="+mn-cs"/>
              </a:rPr>
              <a:t>Source: World Press Trends 2010, World Association of Newspapers</a:t>
            </a:r>
            <a:br>
              <a:rPr lang="fi-FI" sz="1000" b="0">
                <a:solidFill>
                  <a:prstClr val="black"/>
                </a:solidFill>
                <a:latin typeface="Verdana" pitchFamily="34" charset="0"/>
                <a:cs typeface="+mn-cs"/>
              </a:rPr>
            </a:br>
            <a:r>
              <a:rPr lang="fi-FI" sz="1000" b="0">
                <a:solidFill>
                  <a:prstClr val="black"/>
                </a:solidFill>
                <a:latin typeface="Verdana" pitchFamily="34" charset="0"/>
                <a:cs typeface="+mn-cs"/>
              </a:rPr>
              <a:t>Countries with assesment based circulation have been left out.</a:t>
            </a:r>
            <a:endParaRPr lang="fi-FI" b="0">
              <a:solidFill>
                <a:prstClr val="black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46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sz="2400" smtClean="0"/>
              <a:t>Online newspaper visitors</a:t>
            </a:r>
            <a:r>
              <a:rPr lang="fi-FI" smtClean="0"/>
              <a:t/>
            </a:r>
            <a:br>
              <a:rPr lang="fi-FI" smtClean="0"/>
            </a:br>
            <a:r>
              <a:rPr lang="fi-FI" sz="1800" smtClean="0"/>
              <a:t>Unique visitors / week</a:t>
            </a:r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684213" y="6237288"/>
            <a:ext cx="61928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fi-FI" sz="1200" b="0" smtClean="0">
                <a:solidFill>
                  <a:prstClr val="black"/>
                </a:solidFill>
                <a:latin typeface="Verdana" pitchFamily="34" charset="0"/>
                <a:cs typeface="+mn-cs"/>
              </a:rPr>
              <a:t>Source: </a:t>
            </a:r>
            <a:r>
              <a:rPr lang="fi-FI" sz="1200" b="0" dirty="0">
                <a:solidFill>
                  <a:prstClr val="black"/>
                </a:solidFill>
                <a:latin typeface="Verdana" pitchFamily="34" charset="0"/>
                <a:cs typeface="+mn-cs"/>
              </a:rPr>
              <a:t>TNS </a:t>
            </a:r>
            <a:r>
              <a:rPr lang="fi-FI" sz="1200" b="0" dirty="0" err="1">
                <a:solidFill>
                  <a:prstClr val="black"/>
                </a:solidFill>
                <a:latin typeface="Verdana" pitchFamily="34" charset="0"/>
                <a:cs typeface="+mn-cs"/>
              </a:rPr>
              <a:t>Metrix</a:t>
            </a:r>
            <a:endParaRPr lang="fi-FI" sz="1200" b="0" dirty="0">
              <a:solidFill>
                <a:prstClr val="black"/>
              </a:solidFill>
              <a:latin typeface="Verdana" pitchFamily="34" charset="0"/>
              <a:cs typeface="+mn-cs"/>
            </a:endParaRPr>
          </a:p>
        </p:txBody>
      </p:sp>
      <p:graphicFrame>
        <p:nvGraphicFramePr>
          <p:cNvPr id="958467" name="Sisällön paikkamerkki 3"/>
          <p:cNvGraphicFramePr>
            <a:graphicFrameLocks noGrp="1"/>
          </p:cNvGraphicFramePr>
          <p:nvPr>
            <p:ph idx="1"/>
          </p:nvPr>
        </p:nvGraphicFramePr>
        <p:xfrm>
          <a:off x="635000" y="1930400"/>
          <a:ext cx="7874000" cy="4216400"/>
        </p:xfrm>
        <a:graphic>
          <a:graphicData uri="http://schemas.openxmlformats.org/presentationml/2006/ole">
            <p:oleObj spid="_x0000_s958467" r:id="rId3" imgW="7876715" imgH="4212701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89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400" smtClean="0"/>
              <a:t>Total reach bigger than ever</a:t>
            </a:r>
            <a:br>
              <a:rPr lang="fi-FI" sz="2400" smtClean="0"/>
            </a:br>
            <a:r>
              <a:rPr lang="fi-FI" sz="1800" smtClean="0"/>
              <a:t>print + online 2011, reach-% </a:t>
            </a:r>
          </a:p>
        </p:txBody>
      </p:sp>
      <p:graphicFrame>
        <p:nvGraphicFramePr>
          <p:cNvPr id="959490" name="Sisällön paikkamerkki 3"/>
          <p:cNvGraphicFramePr>
            <a:graphicFrameLocks noGrp="1"/>
          </p:cNvGraphicFramePr>
          <p:nvPr>
            <p:ph idx="1"/>
          </p:nvPr>
        </p:nvGraphicFramePr>
        <p:xfrm>
          <a:off x="906463" y="1930400"/>
          <a:ext cx="7485062" cy="3659188"/>
        </p:xfrm>
        <a:graphic>
          <a:graphicData uri="http://schemas.openxmlformats.org/presentationml/2006/ole">
            <p:oleObj spid="_x0000_s959490" r:id="rId4" imgW="7486537" imgH="3657917" progId="Excel.Chart.8">
              <p:embed/>
            </p:oleObj>
          </a:graphicData>
        </a:graphic>
      </p:graphicFrame>
      <p:sp>
        <p:nvSpPr>
          <p:cNvPr id="5" name="Tekstiruutu 4"/>
          <p:cNvSpPr txBox="1"/>
          <p:nvPr/>
        </p:nvSpPr>
        <p:spPr>
          <a:xfrm>
            <a:off x="827088" y="6092825"/>
            <a:ext cx="5832475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fi-FI" sz="1200" b="0" dirty="0" err="1">
                <a:solidFill>
                  <a:prstClr val="black"/>
                </a:solidFill>
                <a:latin typeface="Verdana"/>
                <a:cs typeface="+mn-cs"/>
              </a:rPr>
              <a:t>Source</a:t>
            </a:r>
            <a:r>
              <a:rPr lang="fi-FI" sz="1200" b="0" dirty="0">
                <a:solidFill>
                  <a:prstClr val="black"/>
                </a:solidFill>
                <a:latin typeface="Verdana"/>
                <a:cs typeface="+mn-cs"/>
              </a:rPr>
              <a:t>: National </a:t>
            </a:r>
            <a:r>
              <a:rPr lang="fi-FI" sz="1200" b="0" dirty="0" err="1">
                <a:solidFill>
                  <a:prstClr val="black"/>
                </a:solidFill>
                <a:latin typeface="Verdana"/>
                <a:cs typeface="+mn-cs"/>
              </a:rPr>
              <a:t>Readership</a:t>
            </a:r>
            <a:r>
              <a:rPr lang="fi-FI" sz="1200" b="0" dirty="0">
                <a:solidFill>
                  <a:prstClr val="black"/>
                </a:solidFill>
                <a:latin typeface="Verdana"/>
                <a:cs typeface="+mn-cs"/>
              </a:rPr>
              <a:t> </a:t>
            </a:r>
            <a:r>
              <a:rPr lang="fi-FI" sz="1200" b="0" dirty="0" err="1">
                <a:solidFill>
                  <a:prstClr val="black"/>
                </a:solidFill>
                <a:latin typeface="Verdana"/>
                <a:cs typeface="+mn-cs"/>
              </a:rPr>
              <a:t>Survey</a:t>
            </a:r>
            <a:r>
              <a:rPr lang="fi-FI" sz="1200" b="0" dirty="0">
                <a:solidFill>
                  <a:prstClr val="black"/>
                </a:solidFill>
                <a:latin typeface="Verdana"/>
                <a:cs typeface="+mn-cs"/>
              </a:rPr>
              <a:t> 2011 (Reader + Consumer)</a:t>
            </a:r>
          </a:p>
        </p:txBody>
      </p:sp>
      <p:sp>
        <p:nvSpPr>
          <p:cNvPr id="3" name="Tekstiruutu 2"/>
          <p:cNvSpPr txBox="1"/>
          <p:nvPr/>
        </p:nvSpPr>
        <p:spPr>
          <a:xfrm>
            <a:off x="755650" y="6453188"/>
            <a:ext cx="6048375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fi-FI" sz="1100" b="0" dirty="0">
                <a:solidFill>
                  <a:prstClr val="black"/>
                </a:solidFill>
                <a:latin typeface="Verdana"/>
                <a:cs typeface="+mn-cs"/>
              </a:rPr>
              <a:t>Net </a:t>
            </a:r>
            <a:r>
              <a:rPr lang="fi-FI" sz="1100" b="0" dirty="0" err="1">
                <a:solidFill>
                  <a:prstClr val="black"/>
                </a:solidFill>
                <a:latin typeface="Verdana"/>
                <a:cs typeface="+mn-cs"/>
              </a:rPr>
              <a:t>reach</a:t>
            </a:r>
            <a:r>
              <a:rPr lang="fi-FI" sz="1100" b="0" dirty="0">
                <a:solidFill>
                  <a:prstClr val="black"/>
                </a:solidFill>
                <a:latin typeface="Verdana"/>
                <a:cs typeface="+mn-cs"/>
              </a:rPr>
              <a:t>: </a:t>
            </a:r>
            <a:r>
              <a:rPr lang="fi-FI" sz="1100" b="0" dirty="0" err="1">
                <a:solidFill>
                  <a:prstClr val="black"/>
                </a:solidFill>
                <a:latin typeface="Verdana"/>
                <a:cs typeface="+mn-cs"/>
              </a:rPr>
              <a:t>reader</a:t>
            </a:r>
            <a:r>
              <a:rPr lang="fi-FI" sz="1100" b="0" dirty="0">
                <a:solidFill>
                  <a:prstClr val="black"/>
                </a:solidFill>
                <a:latin typeface="Verdana"/>
                <a:cs typeface="+mn-cs"/>
              </a:rPr>
              <a:t> </a:t>
            </a:r>
            <a:r>
              <a:rPr lang="fi-FI" sz="1100" b="0" dirty="0" err="1">
                <a:solidFill>
                  <a:prstClr val="black"/>
                </a:solidFill>
                <a:latin typeface="Verdana"/>
                <a:cs typeface="+mn-cs"/>
              </a:rPr>
              <a:t>counted</a:t>
            </a:r>
            <a:r>
              <a:rPr lang="fi-FI" sz="1100" b="0" dirty="0">
                <a:solidFill>
                  <a:prstClr val="black"/>
                </a:solidFill>
                <a:latin typeface="Verdana"/>
                <a:cs typeface="+mn-cs"/>
              </a:rPr>
              <a:t> </a:t>
            </a:r>
            <a:r>
              <a:rPr lang="fi-FI" sz="1100" b="0" dirty="0" err="1">
                <a:solidFill>
                  <a:prstClr val="black"/>
                </a:solidFill>
                <a:latin typeface="Verdana"/>
                <a:cs typeface="+mn-cs"/>
              </a:rPr>
              <a:t>either</a:t>
            </a:r>
            <a:r>
              <a:rPr lang="fi-FI" sz="1100" b="0" dirty="0">
                <a:solidFill>
                  <a:prstClr val="black"/>
                </a:solidFill>
                <a:latin typeface="Verdana"/>
                <a:cs typeface="+mn-cs"/>
              </a:rPr>
              <a:t> as </a:t>
            </a:r>
            <a:r>
              <a:rPr lang="fi-FI" sz="1100" b="0" dirty="0" err="1">
                <a:solidFill>
                  <a:prstClr val="black"/>
                </a:solidFill>
                <a:latin typeface="Verdana"/>
                <a:cs typeface="+mn-cs"/>
              </a:rPr>
              <a:t>print</a:t>
            </a:r>
            <a:r>
              <a:rPr lang="fi-FI" sz="1100" b="0" dirty="0">
                <a:solidFill>
                  <a:prstClr val="black"/>
                </a:solidFill>
                <a:latin typeface="Verdana"/>
                <a:cs typeface="+mn-cs"/>
              </a:rPr>
              <a:t> </a:t>
            </a:r>
            <a:r>
              <a:rPr lang="fi-FI" sz="1100" b="0" dirty="0" err="1">
                <a:solidFill>
                  <a:prstClr val="black"/>
                </a:solidFill>
                <a:latin typeface="Verdana"/>
                <a:cs typeface="+mn-cs"/>
              </a:rPr>
              <a:t>or</a:t>
            </a:r>
            <a:r>
              <a:rPr lang="fi-FI" sz="1100" b="0" dirty="0">
                <a:solidFill>
                  <a:prstClr val="black"/>
                </a:solidFill>
                <a:latin typeface="Verdana"/>
                <a:cs typeface="+mn-cs"/>
              </a:rPr>
              <a:t> </a:t>
            </a:r>
            <a:r>
              <a:rPr lang="fi-FI" sz="1100" b="0" dirty="0" err="1">
                <a:solidFill>
                  <a:prstClr val="black"/>
                </a:solidFill>
                <a:latin typeface="Verdana"/>
                <a:cs typeface="+mn-cs"/>
              </a:rPr>
              <a:t>online</a:t>
            </a:r>
            <a:r>
              <a:rPr lang="fi-FI" sz="1100" b="0" dirty="0">
                <a:solidFill>
                  <a:prstClr val="black"/>
                </a:solidFill>
                <a:latin typeface="Verdana"/>
                <a:cs typeface="+mn-cs"/>
              </a:rPr>
              <a:t> </a:t>
            </a:r>
            <a:r>
              <a:rPr lang="fi-FI" sz="1100" b="0" dirty="0" err="1">
                <a:solidFill>
                  <a:prstClr val="black"/>
                </a:solidFill>
                <a:latin typeface="Verdana"/>
                <a:cs typeface="+mn-cs"/>
              </a:rPr>
              <a:t>reader</a:t>
            </a:r>
            <a:r>
              <a:rPr lang="fi-FI" sz="1100" b="0" dirty="0">
                <a:solidFill>
                  <a:prstClr val="black"/>
                </a:solidFill>
                <a:latin typeface="Verdana"/>
                <a:cs typeface="+mn-cs"/>
              </a:rPr>
              <a:t> </a:t>
            </a:r>
            <a:r>
              <a:rPr lang="fi-FI" sz="1100" b="0" dirty="0">
                <a:solidFill>
                  <a:prstClr val="black"/>
                </a:solidFill>
                <a:latin typeface="Verdana"/>
                <a:cs typeface="+mn-cs"/>
              </a:rPr>
              <a:t>ie just </a:t>
            </a:r>
            <a:r>
              <a:rPr lang="fi-FI" sz="1100" b="0" dirty="0" err="1">
                <a:solidFill>
                  <a:prstClr val="black"/>
                </a:solidFill>
                <a:latin typeface="Verdana"/>
                <a:cs typeface="+mn-cs"/>
              </a:rPr>
              <a:t>once</a:t>
            </a:r>
            <a:r>
              <a:rPr lang="fi-FI" sz="1100" b="0" dirty="0">
                <a:solidFill>
                  <a:prstClr val="black"/>
                </a:solidFill>
                <a:latin typeface="Verdana"/>
                <a:cs typeface="+mn-cs"/>
              </a:rPr>
              <a:t>.</a:t>
            </a:r>
            <a:endParaRPr lang="fi-FI" sz="1100" b="0" dirty="0">
              <a:solidFill>
                <a:prstClr val="black"/>
              </a:solidFill>
              <a:latin typeface="Verdan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404813"/>
            <a:ext cx="7772400" cy="1143000"/>
          </a:xfrm>
        </p:spPr>
        <p:txBody>
          <a:bodyPr/>
          <a:lstStyle/>
          <a:p>
            <a:pPr eaLnBrk="1" hangingPunct="1"/>
            <a:r>
              <a:rPr lang="fi-FI" smtClean="0"/>
              <a:t>Newspaper business</a:t>
            </a:r>
          </a:p>
        </p:txBody>
      </p:sp>
      <p:sp>
        <p:nvSpPr>
          <p:cNvPr id="961538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fi-FI" smtClean="0"/>
          </a:p>
        </p:txBody>
      </p:sp>
      <p:pic>
        <p:nvPicPr>
          <p:cNvPr id="961539" name="Sisällön paikkamerkki 215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0663" y="1773238"/>
            <a:ext cx="61626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5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7772400" cy="1143000"/>
          </a:xfrm>
        </p:spPr>
        <p:txBody>
          <a:bodyPr/>
          <a:lstStyle/>
          <a:p>
            <a:pPr eaLnBrk="1" hangingPunct="1"/>
            <a:r>
              <a:rPr lang="fi-FI" smtClean="0"/>
              <a:t>Mass media market 2011</a:t>
            </a:r>
            <a:br>
              <a:rPr lang="fi-FI" smtClean="0"/>
            </a:br>
            <a:r>
              <a:rPr lang="fi-FI" sz="2000" smtClean="0"/>
              <a:t>Total 4.3 billion euros (2,2 % of GNP)</a:t>
            </a:r>
            <a:endParaRPr lang="fi-FI" smtClean="0"/>
          </a:p>
        </p:txBody>
      </p:sp>
      <p:graphicFrame>
        <p:nvGraphicFramePr>
          <p:cNvPr id="96358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568450" y="1938338"/>
          <a:ext cx="6091238" cy="4064000"/>
        </p:xfrm>
        <a:graphic>
          <a:graphicData uri="http://schemas.openxmlformats.org/presentationml/2006/ole">
            <p:oleObj spid="_x0000_s963586" r:id="rId3" imgW="6096528" imgH="4066384" progId="Excel.Chart.8">
              <p:embed/>
            </p:oleObj>
          </a:graphicData>
        </a:graphic>
      </p:graphicFrame>
      <p:sp>
        <p:nvSpPr>
          <p:cNvPr id="963587" name="Text Box 6"/>
          <p:cNvSpPr txBox="1">
            <a:spLocks noChangeArrowheads="1"/>
          </p:cNvSpPr>
          <p:nvPr/>
        </p:nvSpPr>
        <p:spPr bwMode="auto">
          <a:xfrm>
            <a:off x="1130300" y="6299200"/>
            <a:ext cx="54578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1000">
                <a:latin typeface="Verdana" pitchFamily="34" charset="0"/>
                <a:cs typeface="ＭＳ Ｐゴシック"/>
              </a:rPr>
              <a:t>Source: Mass media and cultural statistics, Statistics Finland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60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smtClean="0"/>
              <a:t>Newspapers’ income structure</a:t>
            </a:r>
            <a:br>
              <a:rPr lang="fi-FI" smtClean="0"/>
            </a:br>
            <a:r>
              <a:rPr lang="fi-FI" sz="1800" smtClean="0"/>
              <a:t>Total 1,1 billion euros in 2011</a:t>
            </a:r>
          </a:p>
        </p:txBody>
      </p:sp>
      <p:graphicFrame>
        <p:nvGraphicFramePr>
          <p:cNvPr id="964610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782638" y="1981200"/>
          <a:ext cx="7578725" cy="4114800"/>
        </p:xfrm>
        <a:graphic>
          <a:graphicData uri="http://schemas.openxmlformats.org/presentationml/2006/ole">
            <p:oleObj spid="_x0000_s964610" r:id="rId3" imgW="7584081" imgH="4115157" progId="Excel.Chart.8">
              <p:embed/>
            </p:oleObj>
          </a:graphicData>
        </a:graphic>
      </p:graphicFrame>
      <p:sp>
        <p:nvSpPr>
          <p:cNvPr id="964611" name="Text Box 7"/>
          <p:cNvSpPr txBox="1">
            <a:spLocks noChangeArrowheads="1"/>
          </p:cNvSpPr>
          <p:nvPr/>
        </p:nvSpPr>
        <p:spPr bwMode="auto">
          <a:xfrm>
            <a:off x="539750" y="6442075"/>
            <a:ext cx="51117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1000">
                <a:latin typeface="Verdana" pitchFamily="34" charset="0"/>
                <a:cs typeface="ＭＳ Ｐゴシック"/>
              </a:rPr>
              <a:t>Sources: Suomen Lehdistö 6– 7/2012 &amp; Finnish Newspapers Association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63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404813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The biggest advertising channel</a:t>
            </a:r>
          </a:p>
        </p:txBody>
      </p:sp>
      <p:sp>
        <p:nvSpPr>
          <p:cNvPr id="96563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fi-FI" smtClean="0"/>
          </a:p>
        </p:txBody>
      </p:sp>
      <p:pic>
        <p:nvPicPr>
          <p:cNvPr id="965635" name="Sisällön paikkamerkki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1773238"/>
            <a:ext cx="6172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6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Media advertising shares</a:t>
            </a:r>
            <a:br>
              <a:rPr lang="en-US" smtClean="0"/>
            </a:br>
            <a:r>
              <a:rPr lang="en-US" sz="1600" smtClean="0"/>
              <a:t>Total 1,4 billion euros in 2011</a:t>
            </a:r>
          </a:p>
        </p:txBody>
      </p:sp>
      <p:graphicFrame>
        <p:nvGraphicFramePr>
          <p:cNvPr id="967682" name="Object 4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793750" y="1676400"/>
          <a:ext cx="7167563" cy="4391025"/>
        </p:xfrm>
        <a:graphic>
          <a:graphicData uri="http://schemas.openxmlformats.org/presentationml/2006/ole">
            <p:oleObj spid="_x0000_s967682" r:id="rId4" imgW="7169517" imgH="4389500" progId="Excel.Chart.8">
              <p:embed/>
            </p:oleObj>
          </a:graphicData>
        </a:graphic>
      </p:graphicFrame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990600" y="6172200"/>
            <a:ext cx="480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fi-FI" sz="1000" b="0">
                <a:solidFill>
                  <a:prstClr val="black"/>
                </a:solidFill>
                <a:latin typeface="Verdana" pitchFamily="34" charset="0"/>
                <a:cs typeface="+mn-cs"/>
              </a:rPr>
              <a:t>Source: Finnish Advertising Council &amp; TNS Gallup Oy, Media Intelligence</a:t>
            </a:r>
            <a:endParaRPr lang="fi-FI" b="0">
              <a:solidFill>
                <a:prstClr val="black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Structure of newspaper advertising</a:t>
            </a:r>
            <a:br>
              <a:rPr lang="en-US" smtClean="0"/>
            </a:br>
            <a:r>
              <a:rPr lang="en-US" sz="1600" smtClean="0"/>
              <a:t>Share of media euros in 2011</a:t>
            </a:r>
          </a:p>
        </p:txBody>
      </p: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914400" y="6324600"/>
            <a:ext cx="556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fi-FI" sz="1000" b="0" dirty="0" err="1">
                <a:solidFill>
                  <a:prstClr val="black"/>
                </a:solidFill>
                <a:latin typeface="Verdana" pitchFamily="34" charset="0"/>
                <a:cs typeface="+mn-cs"/>
              </a:rPr>
              <a:t>Source</a:t>
            </a:r>
            <a:r>
              <a:rPr lang="fi-FI" sz="1000" b="0" dirty="0">
                <a:solidFill>
                  <a:prstClr val="black"/>
                </a:solidFill>
                <a:latin typeface="Verdana" pitchFamily="34" charset="0"/>
                <a:cs typeface="+mn-cs"/>
              </a:rPr>
              <a:t>: </a:t>
            </a:r>
            <a:r>
              <a:rPr lang="fi-FI" sz="1000" b="0" dirty="0" err="1">
                <a:solidFill>
                  <a:prstClr val="black"/>
                </a:solidFill>
                <a:latin typeface="Verdana" pitchFamily="34" charset="0"/>
                <a:cs typeface="+mn-cs"/>
              </a:rPr>
              <a:t>Amount</a:t>
            </a:r>
            <a:r>
              <a:rPr lang="fi-FI" sz="1000" b="0" dirty="0">
                <a:solidFill>
                  <a:prstClr val="black"/>
                </a:solidFill>
                <a:latin typeface="Verdana" pitchFamily="34" charset="0"/>
                <a:cs typeface="+mn-cs"/>
              </a:rPr>
              <a:t> of media </a:t>
            </a:r>
            <a:r>
              <a:rPr lang="fi-FI" sz="1000" b="0" dirty="0" err="1">
                <a:solidFill>
                  <a:prstClr val="black"/>
                </a:solidFill>
                <a:latin typeface="Verdana" pitchFamily="34" charset="0"/>
                <a:cs typeface="+mn-cs"/>
              </a:rPr>
              <a:t>advertising</a:t>
            </a:r>
            <a:r>
              <a:rPr lang="fi-FI" sz="1000" b="0" dirty="0">
                <a:solidFill>
                  <a:prstClr val="black"/>
                </a:solidFill>
                <a:latin typeface="Verdana" pitchFamily="34" charset="0"/>
                <a:cs typeface="+mn-cs"/>
              </a:rPr>
              <a:t> </a:t>
            </a:r>
            <a:r>
              <a:rPr lang="fi-FI" sz="1000" b="0" dirty="0" err="1">
                <a:solidFill>
                  <a:prstClr val="black"/>
                </a:solidFill>
                <a:latin typeface="Verdana" pitchFamily="34" charset="0"/>
                <a:cs typeface="+mn-cs"/>
              </a:rPr>
              <a:t>january</a:t>
            </a:r>
            <a:r>
              <a:rPr lang="fi-FI" sz="1000" b="0" dirty="0">
                <a:solidFill>
                  <a:prstClr val="black"/>
                </a:solidFill>
                <a:latin typeface="Verdana" pitchFamily="34" charset="0"/>
                <a:cs typeface="+mn-cs"/>
              </a:rPr>
              <a:t> </a:t>
            </a:r>
            <a:r>
              <a:rPr lang="fi-FI" sz="1000" b="0" dirty="0" smtClean="0">
                <a:solidFill>
                  <a:prstClr val="black"/>
                </a:solidFill>
                <a:latin typeface="Verdana" pitchFamily="34" charset="0"/>
                <a:cs typeface="+mn-cs"/>
              </a:rPr>
              <a:t>2011 </a:t>
            </a:r>
            <a:r>
              <a:rPr lang="fi-FI" sz="1000" b="0" dirty="0">
                <a:solidFill>
                  <a:prstClr val="black"/>
                </a:solidFill>
                <a:latin typeface="Verdana" pitchFamily="34" charset="0"/>
                <a:cs typeface="+mn-cs"/>
              </a:rPr>
              <a:t>– </a:t>
            </a:r>
            <a:r>
              <a:rPr lang="fi-FI" sz="1000" b="0" dirty="0" err="1">
                <a:solidFill>
                  <a:prstClr val="black"/>
                </a:solidFill>
                <a:latin typeface="Verdana" pitchFamily="34" charset="0"/>
                <a:cs typeface="+mn-cs"/>
              </a:rPr>
              <a:t>december</a:t>
            </a:r>
            <a:r>
              <a:rPr lang="fi-FI" sz="1000" b="0" dirty="0">
                <a:solidFill>
                  <a:prstClr val="black"/>
                </a:solidFill>
                <a:latin typeface="Verdana" pitchFamily="34" charset="0"/>
                <a:cs typeface="+mn-cs"/>
              </a:rPr>
              <a:t> </a:t>
            </a:r>
            <a:r>
              <a:rPr lang="fi-FI" sz="1000" b="0" dirty="0" smtClean="0">
                <a:solidFill>
                  <a:prstClr val="black"/>
                </a:solidFill>
                <a:latin typeface="Verdana" pitchFamily="34" charset="0"/>
                <a:cs typeface="+mn-cs"/>
              </a:rPr>
              <a:t>2011, </a:t>
            </a:r>
            <a:r>
              <a:rPr lang="fi-FI" sz="1000" b="0" dirty="0">
                <a:solidFill>
                  <a:prstClr val="black"/>
                </a:solidFill>
                <a:latin typeface="Verdana" pitchFamily="34" charset="0"/>
                <a:cs typeface="+mn-cs"/>
              </a:rPr>
              <a:t>TNS Gallup Oy, Media </a:t>
            </a:r>
            <a:r>
              <a:rPr lang="fi-FI" sz="1000" b="0" dirty="0" err="1">
                <a:solidFill>
                  <a:prstClr val="black"/>
                </a:solidFill>
                <a:latin typeface="Verdana" pitchFamily="34" charset="0"/>
                <a:cs typeface="+mn-cs"/>
              </a:rPr>
              <a:t>Intelligence</a:t>
            </a:r>
            <a:endParaRPr lang="fi-FI" sz="1000" b="0" dirty="0">
              <a:solidFill>
                <a:prstClr val="black"/>
              </a:solidFill>
              <a:latin typeface="Verdana" pitchFamily="34" charset="0"/>
              <a:cs typeface="+mn-cs"/>
            </a:endParaRPr>
          </a:p>
        </p:txBody>
      </p:sp>
      <p:graphicFrame>
        <p:nvGraphicFramePr>
          <p:cNvPr id="969731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685800" y="1981200"/>
          <a:ext cx="7772400" cy="4114800"/>
        </p:xfrm>
        <a:graphic>
          <a:graphicData uri="http://schemas.openxmlformats.org/presentationml/2006/ole">
            <p:oleObj spid="_x0000_s969731" r:id="rId4" imgW="7773074" imgH="4115157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The Mission</a:t>
            </a:r>
          </a:p>
        </p:txBody>
      </p:sp>
      <p:sp>
        <p:nvSpPr>
          <p:cNvPr id="9236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 main focus of Finnish Newspapers Association is to strengthen newspapers’</a:t>
            </a:r>
          </a:p>
          <a:p>
            <a:endParaRPr lang="en-US" smtClean="0"/>
          </a:p>
          <a:p>
            <a:pPr lvl="1"/>
            <a:r>
              <a:rPr lang="en-US" smtClean="0"/>
              <a:t>influence in the Finnish society</a:t>
            </a:r>
          </a:p>
          <a:p>
            <a:pPr lvl="1"/>
            <a:r>
              <a:rPr lang="en-US" smtClean="0"/>
              <a:t>vitality</a:t>
            </a:r>
          </a:p>
          <a:p>
            <a:pPr lvl="1"/>
            <a:r>
              <a:rPr lang="en-US" smtClean="0"/>
              <a:t>the role as a leading media for readers and advertisers</a:t>
            </a:r>
          </a:p>
          <a:p>
            <a:pPr lvl="1"/>
            <a:r>
              <a:rPr lang="en-US" smtClean="0"/>
              <a:t>the position in people</a:t>
            </a:r>
            <a:r>
              <a:rPr lang="en-US" altLang="ja-JP" smtClean="0"/>
              <a:t>´s lives</a:t>
            </a:r>
            <a:endParaRPr lang="en-US" smtClean="0"/>
          </a:p>
          <a:p>
            <a:pPr>
              <a:buFontTx/>
              <a:buNone/>
            </a:pPr>
            <a:r>
              <a:rPr lang="en-US" smtClean="0"/>
              <a:t>	</a:t>
            </a:r>
          </a:p>
          <a:p>
            <a:pPr>
              <a:buFontTx/>
              <a:buNone/>
            </a:pPr>
            <a:r>
              <a:rPr lang="en-US" smtClean="0"/>
              <a:t>	in all platforms!</a:t>
            </a:r>
          </a:p>
          <a:p>
            <a:pPr>
              <a:buFontTx/>
              <a:buNone/>
            </a:pPr>
            <a:endParaRPr lang="fi-FI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177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650" y="231775"/>
            <a:ext cx="9097963" cy="65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275" y="614363"/>
            <a:ext cx="8807450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82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498725"/>
            <a:ext cx="7772400" cy="2530475"/>
          </a:xfrm>
        </p:spPr>
        <p:txBody>
          <a:bodyPr/>
          <a:lstStyle/>
          <a:p>
            <a:r>
              <a:rPr lang="fi-FI" smtClean="0">
                <a:solidFill>
                  <a:srgbClr val="C50017"/>
                </a:solidFill>
              </a:rPr>
              <a:t/>
            </a:r>
            <a:br>
              <a:rPr lang="fi-FI" smtClean="0">
                <a:solidFill>
                  <a:srgbClr val="C50017"/>
                </a:solidFill>
              </a:rPr>
            </a:br>
            <a:r>
              <a:rPr lang="fi-FI" sz="3600" smtClean="0">
                <a:solidFill>
                  <a:srgbClr val="C50017"/>
                </a:solidFill>
              </a:rPr>
              <a:t>Hot topics in Finland just now: </a:t>
            </a:r>
            <a:br>
              <a:rPr lang="fi-FI" sz="3600" smtClean="0">
                <a:solidFill>
                  <a:srgbClr val="C50017"/>
                </a:solidFill>
              </a:rPr>
            </a:br>
            <a:r>
              <a:rPr lang="fi-FI" sz="3600" smtClean="0">
                <a:solidFill>
                  <a:srgbClr val="C50017"/>
                </a:solidFill>
              </a:rPr>
              <a:t>tabloids, tablets and paywalls</a:t>
            </a:r>
            <a:endParaRPr lang="fi-FI" sz="3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8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Newspaper formats in Finland </a:t>
            </a:r>
          </a:p>
        </p:txBody>
      </p:sp>
      <p:sp>
        <p:nvSpPr>
          <p:cNvPr id="9758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fi-FI" smtClean="0"/>
              <a:t>			</a:t>
            </a:r>
            <a:r>
              <a:rPr lang="fi-FI" b="1" smtClean="0"/>
              <a:t>Tabloid	Broadsheet</a:t>
            </a:r>
          </a:p>
          <a:p>
            <a:pPr marL="0" indent="0" eaLnBrk="1" hangingPunct="1">
              <a:buFontTx/>
              <a:buNone/>
            </a:pPr>
            <a:endParaRPr lang="fi-FI" smtClean="0"/>
          </a:p>
          <a:p>
            <a:pPr marL="0" indent="0">
              <a:buFontTx/>
              <a:buNone/>
            </a:pPr>
            <a:r>
              <a:rPr lang="fi-FI" smtClean="0"/>
              <a:t>1-3 x/week		   129		       4</a:t>
            </a:r>
          </a:p>
          <a:p>
            <a:pPr marL="0" indent="0" eaLnBrk="1" hangingPunct="1">
              <a:buFontTx/>
              <a:buNone/>
            </a:pPr>
            <a:endParaRPr lang="fi-FI" smtClean="0"/>
          </a:p>
          <a:p>
            <a:pPr marL="0" indent="0" eaLnBrk="1" hangingPunct="1">
              <a:buFontTx/>
              <a:buNone/>
            </a:pPr>
            <a:r>
              <a:rPr lang="fi-FI" smtClean="0"/>
              <a:t>4-6 x/week		    14		       3</a:t>
            </a:r>
          </a:p>
          <a:p>
            <a:pPr marL="0" indent="0" eaLnBrk="1" hangingPunct="1">
              <a:buFontTx/>
              <a:buNone/>
            </a:pPr>
            <a:endParaRPr lang="fi-FI" smtClean="0"/>
          </a:p>
          <a:p>
            <a:pPr marL="0" indent="0">
              <a:buFontTx/>
              <a:buNone/>
            </a:pPr>
            <a:r>
              <a:rPr lang="fi-FI" smtClean="0"/>
              <a:t>7 days a week		      8		     23</a:t>
            </a:r>
          </a:p>
          <a:p>
            <a:pPr marL="0" indent="0" eaLnBrk="1" hangingPunct="1">
              <a:buFontTx/>
              <a:buNone/>
            </a:pPr>
            <a:endParaRPr lang="fi-FI" smtClean="0"/>
          </a:p>
          <a:p>
            <a:pPr marL="0" indent="0" eaLnBrk="1" hangingPunct="1">
              <a:buFontTx/>
              <a:buNone/>
            </a:pPr>
            <a:r>
              <a:rPr lang="fi-FI" b="1" smtClean="0"/>
              <a:t>Total			  151		     30</a:t>
            </a:r>
          </a:p>
          <a:p>
            <a:pPr marL="0" indent="0" eaLnBrk="1" hangingPunct="1">
              <a:buFontTx/>
              <a:buNone/>
            </a:pPr>
            <a:endParaRPr lang="fi-FI" smtClean="0"/>
          </a:p>
          <a:p>
            <a:pPr marL="0" indent="0" eaLnBrk="1" hangingPunct="1">
              <a:buFontTx/>
              <a:buNone/>
            </a:pPr>
            <a:r>
              <a:rPr lang="fi-FI" smtClean="0"/>
              <a:t>City newspapers	    42		     16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8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Newspapers platforms in Finland</a:t>
            </a:r>
            <a:br>
              <a:rPr lang="fi-FI" smtClean="0"/>
            </a:br>
            <a:r>
              <a:rPr lang="fi-FI" smtClean="0"/>
              <a:t>June 2012</a:t>
            </a:r>
          </a:p>
        </p:txBody>
      </p:sp>
      <p:sp>
        <p:nvSpPr>
          <p:cNvPr id="9768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fi-FI" smtClean="0"/>
          </a:p>
        </p:txBody>
      </p:sp>
      <p:pic>
        <p:nvPicPr>
          <p:cNvPr id="9768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0825" y="2017713"/>
            <a:ext cx="61023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8945" name="Picture 10" descr="C:\Users\kirjosi\AppData\Local\Microsoft\Windows\Temporary Internet Files\Content.IE5\0QC9U01B\MP900385311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938" y="660400"/>
            <a:ext cx="5329237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8946" name="Picture 5" descr="C:\Users\kirjosi\AppData\Local\Microsoft\Windows\Temporary Internet Files\Content.IE5\4PHG2OV2\MP900386322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2325" y="223838"/>
            <a:ext cx="3683000" cy="555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8947" name="Tekstiruutu 1"/>
          <p:cNvSpPr txBox="1">
            <a:spLocks noChangeArrowheads="1"/>
          </p:cNvSpPr>
          <p:nvPr/>
        </p:nvSpPr>
        <p:spPr bwMode="auto">
          <a:xfrm>
            <a:off x="649288" y="4827588"/>
            <a:ext cx="34861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cs typeface="ＭＳ Ｐゴシック"/>
              </a:rPr>
              <a:t>Combo subscriptions, paywalls, subscription &amp; tablet bundles, new products and services, higher revenue ads to tablets...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Sotf paywalls are coming: papers need to get income from digital world too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cs typeface="+mn-cs"/>
              </a:rPr>
              <a:t>Kauppalehti</a:t>
            </a:r>
            <a:r>
              <a:rPr lang="en-US" dirty="0" smtClean="0">
                <a:cs typeface="+mn-cs"/>
              </a:rPr>
              <a:t> started the boom in May 2012</a:t>
            </a:r>
          </a:p>
          <a:p>
            <a:pPr lvl="1">
              <a:defRPr/>
            </a:pPr>
            <a:r>
              <a:rPr lang="en-US" dirty="0" smtClean="0"/>
              <a:t>Only 25 articles for free in a month</a:t>
            </a:r>
          </a:p>
          <a:p>
            <a:pPr marL="0" indent="0">
              <a:buFontTx/>
              <a:buNone/>
              <a:defRPr/>
            </a:pPr>
            <a:endParaRPr lang="en-US" dirty="0" smtClean="0">
              <a:cs typeface="+mn-cs"/>
            </a:endParaRPr>
          </a:p>
          <a:p>
            <a:pPr>
              <a:defRPr/>
            </a:pPr>
            <a:r>
              <a:rPr lang="en-US" dirty="0" err="1" smtClean="0">
                <a:cs typeface="+mn-cs"/>
              </a:rPr>
              <a:t>Helsingin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Sanomat</a:t>
            </a:r>
            <a:r>
              <a:rPr lang="en-US" dirty="0" smtClean="0">
                <a:cs typeface="+mn-cs"/>
              </a:rPr>
              <a:t> put up their </a:t>
            </a:r>
            <a:r>
              <a:rPr lang="en-US" dirty="0" err="1" smtClean="0">
                <a:cs typeface="+mn-cs"/>
              </a:rPr>
              <a:t>paywall</a:t>
            </a:r>
            <a:r>
              <a:rPr lang="en-US" dirty="0" smtClean="0">
                <a:cs typeface="+mn-cs"/>
              </a:rPr>
              <a:t> in November 2012 </a:t>
            </a:r>
          </a:p>
          <a:p>
            <a:pPr lvl="1">
              <a:defRPr/>
            </a:pPr>
            <a:r>
              <a:rPr lang="en-US" dirty="0" smtClean="0"/>
              <a:t>Only 5 articles for free in a week</a:t>
            </a:r>
          </a:p>
          <a:p>
            <a:pPr lvl="1">
              <a:defRPr/>
            </a:pPr>
            <a:r>
              <a:rPr lang="en-US" dirty="0" smtClean="0"/>
              <a:t>Digital subscription or bundle subscription with printed paper or  subscription with an </a:t>
            </a:r>
            <a:r>
              <a:rPr lang="en-US" dirty="0" err="1" smtClean="0"/>
              <a:t>iPad</a:t>
            </a:r>
            <a:endParaRPr lang="en-US" dirty="0"/>
          </a:p>
          <a:p>
            <a:pPr lvl="1">
              <a:defRPr/>
            </a:pPr>
            <a:endParaRPr lang="en-US" dirty="0"/>
          </a:p>
          <a:p>
            <a:pPr>
              <a:defRPr/>
            </a:pPr>
            <a:r>
              <a:rPr lang="en-US" dirty="0" smtClean="0">
                <a:cs typeface="+mn-cs"/>
              </a:rPr>
              <a:t>Many papers will follow soon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 smtClean="0">
                <a:cs typeface="+mn-cs"/>
              </a:rPr>
              <a:t>Some will have only one subscription which give access to papers’ all content in all platforms</a:t>
            </a:r>
          </a:p>
          <a:p>
            <a:pPr>
              <a:defRPr/>
            </a:pPr>
            <a:endParaRPr lang="en-US" dirty="0" smtClean="0">
              <a:cs typeface="+mn-cs"/>
            </a:endParaRPr>
          </a:p>
          <a:p>
            <a:pPr>
              <a:buFontTx/>
              <a:buNone/>
              <a:defRPr/>
            </a:pPr>
            <a:endParaRPr lang="fi-FI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1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498725"/>
            <a:ext cx="7772400" cy="2530475"/>
          </a:xfrm>
        </p:spPr>
        <p:txBody>
          <a:bodyPr/>
          <a:lstStyle/>
          <a:p>
            <a:r>
              <a:rPr lang="fi-FI" smtClean="0">
                <a:solidFill>
                  <a:srgbClr val="C50017"/>
                </a:solidFill>
              </a:rPr>
              <a:t/>
            </a:r>
            <a:br>
              <a:rPr lang="fi-FI" smtClean="0">
                <a:solidFill>
                  <a:srgbClr val="C50017"/>
                </a:solidFill>
              </a:rPr>
            </a:br>
            <a:r>
              <a:rPr lang="fi-FI" sz="4400" smtClean="0">
                <a:solidFill>
                  <a:srgbClr val="C50017"/>
                </a:solidFill>
              </a:rPr>
              <a:t>What next?</a:t>
            </a:r>
            <a:endParaRPr lang="fi-FI" sz="4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06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81125" y="4773613"/>
            <a:ext cx="7180263" cy="723900"/>
          </a:xfrm>
          <a:ln w="12700"/>
        </p:spPr>
        <p:txBody>
          <a:bodyPr/>
          <a:lstStyle/>
          <a:p>
            <a:r>
              <a:rPr lang="fi-FI" smtClean="0"/>
              <a:t>Newspaper of the future?</a:t>
            </a:r>
          </a:p>
        </p:txBody>
      </p:sp>
      <p:sp>
        <p:nvSpPr>
          <p:cNvPr id="98406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4941888"/>
            <a:ext cx="7180263" cy="790575"/>
          </a:xfrm>
          <a:ln w="12700"/>
        </p:spPr>
        <p:txBody>
          <a:bodyPr/>
          <a:lstStyle/>
          <a:p>
            <a:pPr marL="195263"/>
            <a:endParaRPr lang="fi-FI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5089" name="Group 17"/>
          <p:cNvGrpSpPr>
            <a:grpSpLocks/>
          </p:cNvGrpSpPr>
          <p:nvPr/>
        </p:nvGrpSpPr>
        <p:grpSpPr bwMode="auto">
          <a:xfrm>
            <a:off x="5900738" y="5349875"/>
            <a:ext cx="2952750" cy="1150938"/>
            <a:chOff x="4014" y="2069"/>
            <a:chExt cx="1360" cy="725"/>
          </a:xfrm>
        </p:grpSpPr>
        <p:sp>
          <p:nvSpPr>
            <p:cNvPr id="111626" name="AutoShape 11"/>
            <p:cNvSpPr>
              <a:spLocks noChangeArrowheads="1"/>
            </p:cNvSpPr>
            <p:nvPr/>
          </p:nvSpPr>
          <p:spPr bwMode="auto">
            <a:xfrm>
              <a:off x="4014" y="2069"/>
              <a:ext cx="1360" cy="725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fi-FI" sz="1600" dirty="0">
                  <a:solidFill>
                    <a:srgbClr val="565A5C"/>
                  </a:solidFill>
                  <a:latin typeface="Verdana" pitchFamily="34" charset="0"/>
                  <a:cs typeface="+mn-cs"/>
                  <a:sym typeface="Gill Sans" charset="0"/>
                </a:rPr>
                <a:t>Coordinator</a:t>
              </a:r>
            </a:p>
            <a:p>
              <a:pPr algn="ctr">
                <a:defRPr/>
              </a:pPr>
              <a:endParaRPr lang="fi-FI" sz="1600" dirty="0">
                <a:solidFill>
                  <a:srgbClr val="000000"/>
                </a:solidFill>
                <a:latin typeface="Verdana" pitchFamily="34" charset="0"/>
                <a:cs typeface="+mn-cs"/>
                <a:sym typeface="Gill Sans" charset="0"/>
              </a:endParaRPr>
            </a:p>
            <a:p>
              <a:pPr algn="ctr">
                <a:defRPr/>
              </a:pPr>
              <a:endParaRPr lang="fi-FI" sz="3100" b="0" dirty="0">
                <a:solidFill>
                  <a:srgbClr val="FFFFFF"/>
                </a:solidFill>
                <a:latin typeface="Verdana" pitchFamily="34" charset="0"/>
                <a:cs typeface="+mn-cs"/>
                <a:sym typeface="Gill Sans" charset="0"/>
              </a:endParaRPr>
            </a:p>
          </p:txBody>
        </p:sp>
        <p:pic>
          <p:nvPicPr>
            <p:cNvPr id="985098" name="Picture 14" descr="logo_sanoma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32" y="2432"/>
              <a:ext cx="703" cy="19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</p:grpSp>
      <p:sp>
        <p:nvSpPr>
          <p:cNvPr id="111619" name="AutoShape 11"/>
          <p:cNvSpPr>
            <a:spLocks noChangeArrowheads="1"/>
          </p:cNvSpPr>
          <p:nvPr/>
        </p:nvSpPr>
        <p:spPr bwMode="auto">
          <a:xfrm>
            <a:off x="5900738" y="549275"/>
            <a:ext cx="2952750" cy="172878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fi-FI" sz="1600" dirty="0">
                <a:solidFill>
                  <a:srgbClr val="565A5C"/>
                </a:solidFill>
                <a:latin typeface="Verdana" pitchFamily="34" charset="0"/>
                <a:cs typeface="+mn-cs"/>
                <a:sym typeface="Gill Sans" charset="0"/>
              </a:rPr>
              <a:t>Based on</a:t>
            </a:r>
          </a:p>
          <a:p>
            <a:pPr>
              <a:defRPr/>
            </a:pPr>
            <a:r>
              <a:rPr lang="fi-FI" sz="1600" dirty="0">
                <a:solidFill>
                  <a:srgbClr val="565A5C"/>
                </a:solidFill>
                <a:latin typeface="Verdana" pitchFamily="34" charset="0"/>
                <a:cs typeface="+mn-cs"/>
                <a:sym typeface="Gill Sans" charset="0"/>
              </a:rPr>
              <a:t>the media </a:t>
            </a:r>
          </a:p>
          <a:p>
            <a:pPr>
              <a:defRPr/>
            </a:pPr>
            <a:r>
              <a:rPr lang="fi-FI" sz="1600" dirty="0">
                <a:solidFill>
                  <a:srgbClr val="565A5C"/>
                </a:solidFill>
                <a:latin typeface="Verdana" pitchFamily="34" charset="0"/>
                <a:cs typeface="+mn-cs"/>
                <a:sym typeface="Gill Sans" charset="0"/>
              </a:rPr>
              <a:t>industry</a:t>
            </a:r>
          </a:p>
          <a:p>
            <a:pPr>
              <a:defRPr/>
            </a:pPr>
            <a:r>
              <a:rPr lang="fi-FI" sz="1600" dirty="0">
                <a:solidFill>
                  <a:srgbClr val="565A5C"/>
                </a:solidFill>
                <a:latin typeface="Verdana" pitchFamily="34" charset="0"/>
                <a:cs typeface="+mn-cs"/>
                <a:sym typeface="Gill Sans" charset="0"/>
              </a:rPr>
              <a:t>strategy</a:t>
            </a:r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3625" y="1597025"/>
            <a:ext cx="4537075" cy="4606925"/>
          </a:xfrm>
          <a:extLst/>
        </p:spPr>
        <p:txBody>
          <a:bodyPr/>
          <a:lstStyle/>
          <a:p>
            <a:pPr marL="196850" indent="0">
              <a:spcBef>
                <a:spcPts val="300"/>
              </a:spcBef>
              <a:buFont typeface="Wingdings" pitchFamily="2" charset="2"/>
              <a:buNone/>
              <a:defRPr/>
            </a:pPr>
            <a:r>
              <a:rPr lang="en-GB" sz="1800" b="1" dirty="0" smtClean="0">
                <a:solidFill>
                  <a:srgbClr val="FF0000"/>
                </a:solidFill>
                <a:cs typeface="+mn-cs"/>
                <a:sym typeface="Gill Sans" charset="0"/>
              </a:rPr>
              <a:t>“Making the media sector a winner”</a:t>
            </a:r>
          </a:p>
          <a:p>
            <a:pPr marL="196850" indent="0">
              <a:spcBef>
                <a:spcPts val="300"/>
              </a:spcBef>
              <a:buFont typeface="Wingdings" pitchFamily="2" charset="2"/>
              <a:buNone/>
              <a:defRPr/>
            </a:pPr>
            <a:r>
              <a:rPr lang="en-GB" sz="1800" dirty="0" smtClean="0">
                <a:solidFill>
                  <a:schemeClr val="tx1"/>
                </a:solidFill>
                <a:cs typeface="+mn-cs"/>
                <a:sym typeface="Gill Sans" charset="0"/>
              </a:rPr>
              <a:t>Next Media aims at innovations in media experience, new business models, concepts and technology.</a:t>
            </a:r>
          </a:p>
          <a:p>
            <a:pPr marL="196850" indent="0">
              <a:spcBef>
                <a:spcPts val="300"/>
              </a:spcBef>
              <a:buFont typeface="Wingdings" pitchFamily="2" charset="2"/>
              <a:buNone/>
              <a:defRPr/>
            </a:pPr>
            <a:endParaRPr lang="en-GB" sz="1800" b="1" dirty="0" smtClean="0">
              <a:solidFill>
                <a:schemeClr val="tx1"/>
              </a:solidFill>
              <a:cs typeface="+mn-cs"/>
              <a:sym typeface="Gill Sans" charset="0"/>
            </a:endParaRPr>
          </a:p>
          <a:p>
            <a:pPr marL="196850" indent="0">
              <a:spcBef>
                <a:spcPts val="300"/>
              </a:spcBef>
              <a:buFont typeface="Wingdings" pitchFamily="2" charset="2"/>
              <a:buNone/>
              <a:defRPr/>
            </a:pPr>
            <a:r>
              <a:rPr lang="en-GB" sz="1800" b="1" dirty="0" smtClean="0">
                <a:solidFill>
                  <a:schemeClr val="tx1"/>
                </a:solidFill>
                <a:cs typeface="+mn-cs"/>
                <a:sym typeface="Gill Sans" charset="0"/>
              </a:rPr>
              <a:t>Precompetitive co-operation</a:t>
            </a:r>
          </a:p>
          <a:p>
            <a:pPr marL="196850" indent="0">
              <a:spcBef>
                <a:spcPts val="300"/>
              </a:spcBef>
              <a:buFont typeface="Wingdings" pitchFamily="2" charset="2"/>
              <a:buNone/>
              <a:defRPr/>
            </a:pPr>
            <a:endParaRPr lang="en-GB" sz="1800" b="1" dirty="0" smtClean="0">
              <a:solidFill>
                <a:schemeClr val="tx1"/>
              </a:solidFill>
              <a:cs typeface="+mn-cs"/>
              <a:sym typeface="Gill Sans" charset="0"/>
            </a:endParaRPr>
          </a:p>
          <a:p>
            <a:pPr marL="196850" indent="0">
              <a:spcBef>
                <a:spcPts val="300"/>
              </a:spcBef>
              <a:buFont typeface="Wingdings" pitchFamily="2" charset="2"/>
              <a:buNone/>
              <a:defRPr/>
            </a:pPr>
            <a:r>
              <a:rPr lang="en-GB" sz="1800" b="1" dirty="0" smtClean="0">
                <a:solidFill>
                  <a:srgbClr val="FF0000"/>
                </a:solidFill>
                <a:cs typeface="+mn-cs"/>
                <a:sym typeface="Gill Sans" charset="0"/>
              </a:rPr>
              <a:t>Breakthrough target: </a:t>
            </a:r>
          </a:p>
          <a:p>
            <a:pPr marL="196850" indent="0">
              <a:spcBef>
                <a:spcPts val="300"/>
              </a:spcBef>
              <a:buFont typeface="Wingdings" pitchFamily="2" charset="2"/>
              <a:buNone/>
              <a:defRPr/>
            </a:pPr>
            <a:r>
              <a:rPr lang="en-GB" sz="1800" dirty="0" smtClean="0">
                <a:solidFill>
                  <a:schemeClr val="tx1"/>
                </a:solidFill>
                <a:cs typeface="+mn-cs"/>
                <a:sym typeface="Gill Sans" charset="0"/>
              </a:rPr>
              <a:t>Next Media aims at renewing the business environment of the media sector by breaking the limits of media content and changing the way media is created, configured, serviced and consumed. </a:t>
            </a:r>
          </a:p>
          <a:p>
            <a:pPr lvl="1">
              <a:spcBef>
                <a:spcPts val="300"/>
              </a:spcBef>
              <a:buFontTx/>
              <a:buNone/>
              <a:defRPr/>
            </a:pPr>
            <a:endParaRPr lang="en-US" dirty="0" smtClean="0">
              <a:sym typeface="Gill Sans" charset="0"/>
            </a:endParaRPr>
          </a:p>
          <a:p>
            <a:pPr marL="360363" indent="-163513">
              <a:defRPr/>
            </a:pPr>
            <a:endParaRPr lang="en-US" dirty="0" smtClean="0">
              <a:cs typeface="+mn-cs"/>
              <a:sym typeface="Gill Sans" charset="0"/>
            </a:endParaRPr>
          </a:p>
          <a:p>
            <a:pPr marL="360363" indent="-163513">
              <a:spcAft>
                <a:spcPct val="40000"/>
              </a:spcAft>
              <a:buFont typeface="Wingdings" pitchFamily="2" charset="2"/>
              <a:buNone/>
              <a:defRPr/>
            </a:pPr>
            <a:endParaRPr lang="en-US" dirty="0" smtClean="0">
              <a:cs typeface="+mn-cs"/>
              <a:sym typeface="Gill Sans" charset="0"/>
            </a:endParaRPr>
          </a:p>
        </p:txBody>
      </p:sp>
      <p:sp>
        <p:nvSpPr>
          <p:cNvPr id="111621" name="AutoShape 11"/>
          <p:cNvSpPr>
            <a:spLocks noChangeArrowheads="1"/>
          </p:cNvSpPr>
          <p:nvPr/>
        </p:nvSpPr>
        <p:spPr bwMode="auto">
          <a:xfrm>
            <a:off x="5889625" y="2349500"/>
            <a:ext cx="2952750" cy="10795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fi-FI" sz="1600" dirty="0">
                <a:solidFill>
                  <a:srgbClr val="565A5C"/>
                </a:solidFill>
                <a:latin typeface="Verdana" pitchFamily="34" charset="0"/>
                <a:cs typeface="+mn-cs"/>
                <a:sym typeface="Gill Sans" charset="0"/>
              </a:rPr>
              <a:t>Planned for 2010-2013</a:t>
            </a:r>
          </a:p>
        </p:txBody>
      </p:sp>
      <p:sp>
        <p:nvSpPr>
          <p:cNvPr id="111622" name="Text Box 12"/>
          <p:cNvSpPr txBox="1">
            <a:spLocks noChangeArrowheads="1"/>
          </p:cNvSpPr>
          <p:nvPr/>
        </p:nvSpPr>
        <p:spPr bwMode="auto">
          <a:xfrm>
            <a:off x="5416550" y="6184900"/>
            <a:ext cx="184150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endParaRPr lang="fi-FI" sz="3100" b="0">
              <a:solidFill>
                <a:srgbClr val="000000"/>
              </a:solidFill>
              <a:latin typeface="Trebuchet MS" pitchFamily="34" charset="0"/>
              <a:cs typeface="+mn-cs"/>
              <a:sym typeface="Gill Sans" charset="0"/>
            </a:endParaRPr>
          </a:p>
        </p:txBody>
      </p:sp>
      <p:pic>
        <p:nvPicPr>
          <p:cNvPr id="985094" name="Picture 13" descr="NXTm_logo_vaaka_aRGB_tivi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333375"/>
            <a:ext cx="300196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4" name="AutoShape 11"/>
          <p:cNvSpPr>
            <a:spLocks noChangeArrowheads="1"/>
          </p:cNvSpPr>
          <p:nvPr/>
        </p:nvSpPr>
        <p:spPr bwMode="auto">
          <a:xfrm>
            <a:off x="5900738" y="3500438"/>
            <a:ext cx="2952750" cy="172878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fi-FI" sz="1600" dirty="0">
                <a:solidFill>
                  <a:srgbClr val="565A5C"/>
                </a:solidFill>
                <a:latin typeface="Verdana" pitchFamily="34" charset="0"/>
                <a:cs typeface="+mn-cs"/>
                <a:sym typeface="Gill Sans" charset="0"/>
              </a:rPr>
              <a:t>57 companies </a:t>
            </a:r>
          </a:p>
          <a:p>
            <a:pPr algn="ctr">
              <a:defRPr/>
            </a:pPr>
            <a:r>
              <a:rPr lang="fi-FI" sz="1600" dirty="0">
                <a:solidFill>
                  <a:srgbClr val="565A5C"/>
                </a:solidFill>
                <a:latin typeface="Verdana" pitchFamily="34" charset="0"/>
                <a:cs typeface="+mn-cs"/>
                <a:sym typeface="Gill Sans" charset="0"/>
              </a:rPr>
              <a:t>9 research organisations</a:t>
            </a:r>
          </a:p>
          <a:p>
            <a:pPr algn="ctr">
              <a:defRPr/>
            </a:pPr>
            <a:r>
              <a:rPr lang="fi-FI" sz="1600" dirty="0">
                <a:solidFill>
                  <a:srgbClr val="565A5C"/>
                </a:solidFill>
                <a:latin typeface="Verdana" pitchFamily="34" charset="0"/>
                <a:cs typeface="+mn-cs"/>
                <a:sym typeface="Gill Sans" charset="0"/>
              </a:rPr>
              <a:t>100 person years</a:t>
            </a:r>
          </a:p>
          <a:p>
            <a:pPr algn="ctr">
              <a:defRPr/>
            </a:pPr>
            <a:r>
              <a:rPr lang="fi-FI" sz="1600" dirty="0">
                <a:solidFill>
                  <a:srgbClr val="565A5C"/>
                </a:solidFill>
                <a:latin typeface="Verdana" pitchFamily="34" charset="0"/>
                <a:cs typeface="+mn-cs"/>
                <a:sym typeface="Gill Sans" charset="0"/>
              </a:rPr>
              <a:t>10 M€</a:t>
            </a:r>
          </a:p>
        </p:txBody>
      </p:sp>
      <p:pic>
        <p:nvPicPr>
          <p:cNvPr id="9850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75513" y="642938"/>
            <a:ext cx="14509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697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Strategic areas</a:t>
            </a:r>
            <a:endParaRPr lang="fi-FI" smtClean="0"/>
          </a:p>
        </p:txBody>
      </p:sp>
      <p:graphicFrame>
        <p:nvGraphicFramePr>
          <p:cNvPr id="7" name="Kaaviokuva 6"/>
          <p:cNvGraphicFramePr/>
          <p:nvPr/>
        </p:nvGraphicFramePr>
        <p:xfrm>
          <a:off x="1669312" y="2169042"/>
          <a:ext cx="5950688" cy="3291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74BBFF-E749-47BC-9BE9-47BF89ACEF87}" type="slidenum">
              <a:rPr lang="en-GB"/>
              <a:pPr>
                <a:defRPr/>
              </a:pPr>
              <a:t>40</a:t>
            </a:fld>
            <a:endParaRPr lang="en-GB"/>
          </a:p>
        </p:txBody>
      </p:sp>
      <p:sp>
        <p:nvSpPr>
          <p:cNvPr id="987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54100" y="381000"/>
            <a:ext cx="7070725" cy="936625"/>
          </a:xfrm>
        </p:spPr>
        <p:txBody>
          <a:bodyPr/>
          <a:lstStyle/>
          <a:p>
            <a:r>
              <a:rPr lang="en-US" sz="3200" smtClean="0"/>
              <a:t>Next Media: Three main areas</a:t>
            </a:r>
          </a:p>
        </p:txBody>
      </p:sp>
      <p:sp>
        <p:nvSpPr>
          <p:cNvPr id="987139" name="Rounded Rectangle 6"/>
          <p:cNvSpPr>
            <a:spLocks noChangeArrowheads="1"/>
          </p:cNvSpPr>
          <p:nvPr/>
        </p:nvSpPr>
        <p:spPr bwMode="auto">
          <a:xfrm>
            <a:off x="2771775" y="1700213"/>
            <a:ext cx="6192838" cy="1368425"/>
          </a:xfrm>
          <a:prstGeom prst="roundRect">
            <a:avLst>
              <a:gd name="adj" fmla="val 16667"/>
            </a:avLst>
          </a:prstGeom>
          <a:solidFill>
            <a:srgbClr val="D6E6F5">
              <a:alpha val="59999"/>
            </a:srgbClr>
          </a:solidFill>
          <a:ln w="25400" algn="ctr">
            <a:solidFill>
              <a:srgbClr val="981E32"/>
            </a:solidFill>
            <a:round/>
            <a:headEnd/>
            <a:tailEnd/>
          </a:ln>
        </p:spPr>
        <p:txBody>
          <a:bodyPr/>
          <a:lstStyle/>
          <a:p>
            <a:pPr algn="ctr" defTabSz="673100"/>
            <a:endParaRPr lang="fi-FI" sz="3100" b="0">
              <a:solidFill>
                <a:srgbClr val="000000"/>
              </a:solidFill>
              <a:latin typeface="Gill Sans"/>
              <a:cs typeface="ヒラギノ角ゴ ProN W3"/>
              <a:sym typeface="Gill Sans"/>
            </a:endParaRPr>
          </a:p>
        </p:txBody>
      </p:sp>
      <p:sp>
        <p:nvSpPr>
          <p:cNvPr id="987140" name="TextBox 7"/>
          <p:cNvSpPr txBox="1">
            <a:spLocks noChangeArrowheads="1"/>
          </p:cNvSpPr>
          <p:nvPr/>
        </p:nvSpPr>
        <p:spPr bwMode="auto">
          <a:xfrm>
            <a:off x="2844800" y="1757363"/>
            <a:ext cx="56896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009999"/>
                </a:solidFill>
                <a:latin typeface="Verdana" pitchFamily="34" charset="0"/>
                <a:cs typeface="ヒラギノ角ゴ ProN W3"/>
                <a:sym typeface="Gill Sans"/>
              </a:rPr>
              <a:t>eReading </a:t>
            </a:r>
            <a:endParaRPr lang="en-US" sz="2800" b="0">
              <a:solidFill>
                <a:srgbClr val="000000"/>
              </a:solidFill>
              <a:latin typeface="Verdana" pitchFamily="34" charset="0"/>
              <a:cs typeface="ヒラギノ角ゴ ProN W3"/>
              <a:sym typeface="Gill Sans"/>
            </a:endParaRPr>
          </a:p>
          <a:p>
            <a:endParaRPr lang="en-US" sz="1400">
              <a:solidFill>
                <a:srgbClr val="000000"/>
              </a:solidFill>
              <a:latin typeface="Verdana" pitchFamily="34" charset="0"/>
              <a:cs typeface="ヒラギノ角ゴ ProN W3"/>
              <a:sym typeface="Gill Sans"/>
            </a:endParaRPr>
          </a:p>
          <a:p>
            <a:r>
              <a:rPr lang="en-US" sz="1400">
                <a:solidFill>
                  <a:srgbClr val="000000"/>
                </a:solidFill>
                <a:latin typeface="Verdana" pitchFamily="34" charset="0"/>
                <a:cs typeface="ヒラギノ角ゴ ProN W3"/>
                <a:sym typeface="Gill Sans"/>
              </a:rPr>
              <a:t>Editorial content and adverts in new platforms</a:t>
            </a:r>
          </a:p>
        </p:txBody>
      </p:sp>
      <p:sp>
        <p:nvSpPr>
          <p:cNvPr id="987141" name="Rounded Rectangle 8"/>
          <p:cNvSpPr>
            <a:spLocks noChangeArrowheads="1"/>
          </p:cNvSpPr>
          <p:nvPr/>
        </p:nvSpPr>
        <p:spPr bwMode="auto">
          <a:xfrm>
            <a:off x="2700338" y="3213100"/>
            <a:ext cx="6264275" cy="1295400"/>
          </a:xfrm>
          <a:prstGeom prst="roundRect">
            <a:avLst>
              <a:gd name="adj" fmla="val 16667"/>
            </a:avLst>
          </a:prstGeom>
          <a:solidFill>
            <a:srgbClr val="D6E6F5">
              <a:alpha val="59999"/>
            </a:srgbClr>
          </a:solidFill>
          <a:ln w="25400" algn="ctr">
            <a:solidFill>
              <a:srgbClr val="981E32"/>
            </a:solidFill>
            <a:round/>
            <a:headEnd/>
            <a:tailEnd/>
          </a:ln>
        </p:spPr>
        <p:txBody>
          <a:bodyPr/>
          <a:lstStyle/>
          <a:p>
            <a:pPr algn="ctr" defTabSz="673100"/>
            <a:endParaRPr lang="fi-FI" sz="3100" b="0">
              <a:solidFill>
                <a:srgbClr val="000000"/>
              </a:solidFill>
              <a:latin typeface="Gill Sans"/>
              <a:cs typeface="ヒラギノ角ゴ ProN W3"/>
              <a:sym typeface="Gill Sans"/>
            </a:endParaRPr>
          </a:p>
        </p:txBody>
      </p:sp>
      <p:sp>
        <p:nvSpPr>
          <p:cNvPr id="987142" name="Rounded Rectangle 10"/>
          <p:cNvSpPr>
            <a:spLocks noChangeArrowheads="1"/>
          </p:cNvSpPr>
          <p:nvPr/>
        </p:nvSpPr>
        <p:spPr bwMode="auto">
          <a:xfrm>
            <a:off x="2700338" y="4654550"/>
            <a:ext cx="6264275" cy="1295400"/>
          </a:xfrm>
          <a:prstGeom prst="roundRect">
            <a:avLst>
              <a:gd name="adj" fmla="val 16667"/>
            </a:avLst>
          </a:prstGeom>
          <a:solidFill>
            <a:srgbClr val="D6E6F5">
              <a:alpha val="59999"/>
            </a:srgbClr>
          </a:solidFill>
          <a:ln w="25400" algn="ctr">
            <a:solidFill>
              <a:srgbClr val="981E32"/>
            </a:solidFill>
            <a:round/>
            <a:headEnd/>
            <a:tailEnd/>
          </a:ln>
        </p:spPr>
        <p:txBody>
          <a:bodyPr/>
          <a:lstStyle/>
          <a:p>
            <a:pPr algn="ctr" defTabSz="673100"/>
            <a:endParaRPr lang="fi-FI" sz="3100" b="0">
              <a:solidFill>
                <a:srgbClr val="000000"/>
              </a:solidFill>
              <a:latin typeface="Gill Sans"/>
              <a:cs typeface="ヒラギノ角ゴ ProN W3"/>
              <a:sym typeface="Gill Sans"/>
            </a:endParaRPr>
          </a:p>
        </p:txBody>
      </p:sp>
      <p:sp>
        <p:nvSpPr>
          <p:cNvPr id="987143" name="TextBox 11"/>
          <p:cNvSpPr txBox="1">
            <a:spLocks noChangeArrowheads="1"/>
          </p:cNvSpPr>
          <p:nvPr/>
        </p:nvSpPr>
        <p:spPr bwMode="auto">
          <a:xfrm>
            <a:off x="2843213" y="4652963"/>
            <a:ext cx="6300787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009999"/>
                </a:solidFill>
                <a:latin typeface="Verdana" pitchFamily="34" charset="0"/>
                <a:cs typeface="ヒラギノ角ゴ ProN W3"/>
                <a:sym typeface="Gill Sans"/>
              </a:rPr>
              <a:t>Hyperlocal</a:t>
            </a:r>
          </a:p>
          <a:p>
            <a:r>
              <a:rPr lang="en-US" sz="1400">
                <a:solidFill>
                  <a:srgbClr val="000000"/>
                </a:solidFill>
                <a:latin typeface="Verdana" pitchFamily="34" charset="0"/>
                <a:cs typeface="ヒラギノ角ゴ ProN W3"/>
                <a:sym typeface="Gill Sans"/>
              </a:rPr>
              <a:t>User generated content</a:t>
            </a:r>
          </a:p>
          <a:p>
            <a:r>
              <a:rPr lang="en-US" sz="1400">
                <a:solidFill>
                  <a:srgbClr val="000000"/>
                </a:solidFill>
                <a:latin typeface="Verdana" pitchFamily="34" charset="0"/>
                <a:cs typeface="ヒラギノ角ゴ ProN W3"/>
                <a:sym typeface="Gill Sans"/>
              </a:rPr>
              <a:t>Open data journalism</a:t>
            </a:r>
          </a:p>
          <a:p>
            <a:r>
              <a:rPr lang="en-US" sz="1400">
                <a:solidFill>
                  <a:srgbClr val="000000"/>
                </a:solidFill>
                <a:latin typeface="Verdana" pitchFamily="34" charset="0"/>
                <a:cs typeface="ヒラギノ角ゴ ProN W3"/>
                <a:sym typeface="Gill Sans"/>
              </a:rPr>
              <a:t>Automatic editorial processes</a:t>
            </a:r>
          </a:p>
        </p:txBody>
      </p:sp>
      <p:pic>
        <p:nvPicPr>
          <p:cNvPr id="98714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3573463"/>
            <a:ext cx="17954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7145" name="TextBox 7"/>
          <p:cNvSpPr txBox="1">
            <a:spLocks noChangeArrowheads="1"/>
          </p:cNvSpPr>
          <p:nvPr/>
        </p:nvSpPr>
        <p:spPr bwMode="auto">
          <a:xfrm>
            <a:off x="1876425" y="3278188"/>
            <a:ext cx="6657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43000" lvl="2" indent="-228600"/>
            <a:r>
              <a:rPr lang="fi-FI" sz="2800">
                <a:solidFill>
                  <a:srgbClr val="009999"/>
                </a:solidFill>
                <a:latin typeface="Verdana" pitchFamily="34" charset="0"/>
                <a:cs typeface="ヒラギノ角ゴ ProN W3"/>
                <a:sym typeface="Gill Sans"/>
              </a:rPr>
              <a:t>Personal Media Day</a:t>
            </a:r>
            <a:endParaRPr lang="fi-FI" sz="2800" b="0">
              <a:solidFill>
                <a:srgbClr val="009999"/>
              </a:solidFill>
              <a:latin typeface="Verdana" pitchFamily="34" charset="0"/>
              <a:cs typeface="ヒラギノ角ゴ ProN W3"/>
              <a:sym typeface="Gill Sans"/>
            </a:endParaRPr>
          </a:p>
        </p:txBody>
      </p:sp>
      <p:sp>
        <p:nvSpPr>
          <p:cNvPr id="987146" name="TextBox 7"/>
          <p:cNvSpPr txBox="1">
            <a:spLocks noChangeArrowheads="1"/>
          </p:cNvSpPr>
          <p:nvPr/>
        </p:nvSpPr>
        <p:spPr bwMode="auto">
          <a:xfrm>
            <a:off x="2339975" y="3644900"/>
            <a:ext cx="482441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/>
            <a:endParaRPr lang="en-US" sz="1400">
              <a:solidFill>
                <a:srgbClr val="000000"/>
              </a:solidFill>
              <a:latin typeface="Verdana" pitchFamily="34" charset="0"/>
              <a:cs typeface="ヒラギノ角ゴ ProN W3"/>
              <a:sym typeface="Gill Sans"/>
            </a:endParaRPr>
          </a:p>
          <a:p>
            <a:pPr marL="742950" lvl="1" indent="-285750"/>
            <a:r>
              <a:rPr lang="en-US" sz="1400">
                <a:solidFill>
                  <a:srgbClr val="000000"/>
                </a:solidFill>
                <a:latin typeface="Verdana" pitchFamily="34" charset="0"/>
                <a:cs typeface="ヒラギノ角ゴ ProN W3"/>
                <a:sym typeface="Gill Sans"/>
              </a:rPr>
              <a:t>Consumer and user research</a:t>
            </a:r>
          </a:p>
          <a:p>
            <a:pPr marL="742950" lvl="1" indent="-285750"/>
            <a:r>
              <a:rPr lang="en-US" sz="1400">
                <a:solidFill>
                  <a:srgbClr val="000000"/>
                </a:solidFill>
                <a:latin typeface="Verdana" pitchFamily="34" charset="0"/>
                <a:cs typeface="ヒラギノ角ゴ ProN W3"/>
                <a:sym typeface="Gill Sans"/>
              </a:rPr>
              <a:t>New services and business models</a:t>
            </a:r>
          </a:p>
        </p:txBody>
      </p:sp>
      <p:pic>
        <p:nvPicPr>
          <p:cNvPr id="987147" name="Picture 4" descr="NM1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71550" y="4725988"/>
            <a:ext cx="1593850" cy="1130300"/>
          </a:xfrm>
        </p:spPr>
      </p:pic>
      <p:pic>
        <p:nvPicPr>
          <p:cNvPr id="98714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1412875"/>
            <a:ext cx="1795462" cy="191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16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15988" y="188913"/>
            <a:ext cx="7975600" cy="865187"/>
          </a:xfrm>
        </p:spPr>
        <p:txBody>
          <a:bodyPr/>
          <a:lstStyle/>
          <a:p>
            <a:r>
              <a:rPr lang="fi-FI" sz="3600" smtClean="0"/>
              <a:t>Personal Media Day</a:t>
            </a:r>
          </a:p>
        </p:txBody>
      </p:sp>
      <p:grpSp>
        <p:nvGrpSpPr>
          <p:cNvPr id="988162" name="Group 42"/>
          <p:cNvGrpSpPr>
            <a:grpSpLocks/>
          </p:cNvGrpSpPr>
          <p:nvPr/>
        </p:nvGrpSpPr>
        <p:grpSpPr bwMode="auto">
          <a:xfrm>
            <a:off x="925513" y="1571625"/>
            <a:ext cx="5143500" cy="4243388"/>
            <a:chOff x="217" y="436"/>
            <a:chExt cx="5488" cy="3884"/>
          </a:xfrm>
        </p:grpSpPr>
        <p:sp>
          <p:nvSpPr>
            <p:cNvPr id="988188" name="Freeform 9"/>
            <p:cNvSpPr>
              <a:spLocks/>
            </p:cNvSpPr>
            <p:nvPr/>
          </p:nvSpPr>
          <p:spPr bwMode="auto">
            <a:xfrm>
              <a:off x="1524" y="440"/>
              <a:ext cx="1635" cy="1142"/>
            </a:xfrm>
            <a:custGeom>
              <a:avLst/>
              <a:gdLst>
                <a:gd name="T0" fmla="*/ 0 w 1509"/>
                <a:gd name="T1" fmla="*/ 2147480170 h 1142"/>
                <a:gd name="T2" fmla="*/ 2147483647 w 1509"/>
                <a:gd name="T3" fmla="*/ 2147480170 h 1142"/>
                <a:gd name="T4" fmla="*/ 2147483647 w 1509"/>
                <a:gd name="T5" fmla="*/ 2147480170 h 1142"/>
                <a:gd name="T6" fmla="*/ 2147483647 w 1509"/>
                <a:gd name="T7" fmla="*/ 0 h 1142"/>
                <a:gd name="T8" fmla="*/ 2147483647 w 1509"/>
                <a:gd name="T9" fmla="*/ 0 h 1142"/>
                <a:gd name="T10" fmla="*/ 2147483647 w 1509"/>
                <a:gd name="T11" fmla="*/ 0 h 1142"/>
                <a:gd name="T12" fmla="*/ 2147483647 w 1509"/>
                <a:gd name="T13" fmla="*/ 0 h 1142"/>
                <a:gd name="T14" fmla="*/ 2147483647 w 1509"/>
                <a:gd name="T15" fmla="*/ 0 h 1142"/>
                <a:gd name="T16" fmla="*/ 2147483647 w 1509"/>
                <a:gd name="T17" fmla="*/ 2147480170 h 1142"/>
                <a:gd name="T18" fmla="*/ 2147483647 w 1509"/>
                <a:gd name="T19" fmla="*/ 2147480170 h 1142"/>
                <a:gd name="T20" fmla="*/ 2147483647 w 1509"/>
                <a:gd name="T21" fmla="*/ 2147480170 h 1142"/>
                <a:gd name="T22" fmla="*/ 2147483647 w 1509"/>
                <a:gd name="T23" fmla="*/ 2147480170 h 1142"/>
                <a:gd name="T24" fmla="*/ 2147483647 w 1509"/>
                <a:gd name="T25" fmla="*/ 2147480170 h 1142"/>
                <a:gd name="T26" fmla="*/ 2147483647 w 1509"/>
                <a:gd name="T27" fmla="*/ 2147480170 h 1142"/>
                <a:gd name="T28" fmla="*/ 2147483647 w 1509"/>
                <a:gd name="T29" fmla="*/ 2147480170 h 1142"/>
                <a:gd name="T30" fmla="*/ 2147483647 w 1509"/>
                <a:gd name="T31" fmla="*/ 2147480170 h 1142"/>
                <a:gd name="T32" fmla="*/ 2147483647 w 1509"/>
                <a:gd name="T33" fmla="*/ 2147480170 h 1142"/>
                <a:gd name="T34" fmla="*/ 2147483647 w 1509"/>
                <a:gd name="T35" fmla="*/ 2147480170 h 1142"/>
                <a:gd name="T36" fmla="*/ 2147483647 w 1509"/>
                <a:gd name="T37" fmla="*/ 2147480170 h 1142"/>
                <a:gd name="T38" fmla="*/ 2147483647 w 1509"/>
                <a:gd name="T39" fmla="*/ 2147480170 h 1142"/>
                <a:gd name="T40" fmla="*/ 2147483647 w 1509"/>
                <a:gd name="T41" fmla="*/ 2147480170 h 1142"/>
                <a:gd name="T42" fmla="*/ 2147483647 w 1509"/>
                <a:gd name="T43" fmla="*/ 2147480170 h 1142"/>
                <a:gd name="T44" fmla="*/ 2147483647 w 1509"/>
                <a:gd name="T45" fmla="*/ 2147480170 h 1142"/>
                <a:gd name="T46" fmla="*/ 2147483647 w 1509"/>
                <a:gd name="T47" fmla="*/ 2147480170 h 1142"/>
                <a:gd name="T48" fmla="*/ 2147483647 w 1509"/>
                <a:gd name="T49" fmla="*/ 2147480170 h 1142"/>
                <a:gd name="T50" fmla="*/ 2147483647 w 1509"/>
                <a:gd name="T51" fmla="*/ 2147480170 h 1142"/>
                <a:gd name="T52" fmla="*/ 2147483647 w 1509"/>
                <a:gd name="T53" fmla="*/ 2147480170 h 1142"/>
                <a:gd name="T54" fmla="*/ 2147483647 w 1509"/>
                <a:gd name="T55" fmla="*/ 2147480170 h 1142"/>
                <a:gd name="T56" fmla="*/ 2147483647 w 1509"/>
                <a:gd name="T57" fmla="*/ 2147480170 h 1142"/>
                <a:gd name="T58" fmla="*/ 2147483647 w 1509"/>
                <a:gd name="T59" fmla="*/ 2147480170 h 1142"/>
                <a:gd name="T60" fmla="*/ 2147483647 w 1509"/>
                <a:gd name="T61" fmla="*/ 2147480170 h 1142"/>
                <a:gd name="T62" fmla="*/ 2147483647 w 1509"/>
                <a:gd name="T63" fmla="*/ 2147480170 h 1142"/>
                <a:gd name="T64" fmla="*/ 2147483647 w 1509"/>
                <a:gd name="T65" fmla="*/ 2147480170 h 1142"/>
                <a:gd name="T66" fmla="*/ 2147483647 w 1509"/>
                <a:gd name="T67" fmla="*/ 2147480170 h 1142"/>
                <a:gd name="T68" fmla="*/ 2147483647 w 1509"/>
                <a:gd name="T69" fmla="*/ 2147480170 h 1142"/>
                <a:gd name="T70" fmla="*/ 2147483647 w 1509"/>
                <a:gd name="T71" fmla="*/ 2147480170 h 1142"/>
                <a:gd name="T72" fmla="*/ 2147483647 w 1509"/>
                <a:gd name="T73" fmla="*/ 2147480170 h 1142"/>
                <a:gd name="T74" fmla="*/ 2147483647 w 1509"/>
                <a:gd name="T75" fmla="*/ 2147480170 h 1142"/>
                <a:gd name="T76" fmla="*/ 2147483647 w 1509"/>
                <a:gd name="T77" fmla="*/ 2147480170 h 1142"/>
                <a:gd name="T78" fmla="*/ 0 w 1509"/>
                <a:gd name="T79" fmla="*/ 2147480170 h 114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509"/>
                <a:gd name="T121" fmla="*/ 0 h 1142"/>
                <a:gd name="T122" fmla="*/ 1509 w 1509"/>
                <a:gd name="T123" fmla="*/ 1142 h 114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509" h="1142">
                  <a:moveTo>
                    <a:pt x="0" y="733"/>
                  </a:moveTo>
                  <a:lnTo>
                    <a:pt x="586" y="1142"/>
                  </a:lnTo>
                  <a:lnTo>
                    <a:pt x="1509" y="753"/>
                  </a:lnTo>
                  <a:lnTo>
                    <a:pt x="1471" y="0"/>
                  </a:lnTo>
                  <a:lnTo>
                    <a:pt x="1465" y="0"/>
                  </a:lnTo>
                  <a:lnTo>
                    <a:pt x="1458" y="0"/>
                  </a:lnTo>
                  <a:lnTo>
                    <a:pt x="1452" y="0"/>
                  </a:lnTo>
                  <a:lnTo>
                    <a:pt x="1446" y="0"/>
                  </a:lnTo>
                  <a:lnTo>
                    <a:pt x="1390" y="1"/>
                  </a:lnTo>
                  <a:lnTo>
                    <a:pt x="1335" y="3"/>
                  </a:lnTo>
                  <a:lnTo>
                    <a:pt x="1281" y="8"/>
                  </a:lnTo>
                  <a:lnTo>
                    <a:pt x="1227" y="13"/>
                  </a:lnTo>
                  <a:lnTo>
                    <a:pt x="1173" y="21"/>
                  </a:lnTo>
                  <a:lnTo>
                    <a:pt x="1120" y="30"/>
                  </a:lnTo>
                  <a:lnTo>
                    <a:pt x="1068" y="40"/>
                  </a:lnTo>
                  <a:lnTo>
                    <a:pt x="1016" y="52"/>
                  </a:lnTo>
                  <a:lnTo>
                    <a:pt x="965" y="66"/>
                  </a:lnTo>
                  <a:lnTo>
                    <a:pt x="914" y="81"/>
                  </a:lnTo>
                  <a:lnTo>
                    <a:pt x="864" y="97"/>
                  </a:lnTo>
                  <a:lnTo>
                    <a:pt x="814" y="115"/>
                  </a:lnTo>
                  <a:lnTo>
                    <a:pt x="766" y="134"/>
                  </a:lnTo>
                  <a:lnTo>
                    <a:pt x="717" y="155"/>
                  </a:lnTo>
                  <a:lnTo>
                    <a:pt x="670" y="177"/>
                  </a:lnTo>
                  <a:lnTo>
                    <a:pt x="623" y="200"/>
                  </a:lnTo>
                  <a:lnTo>
                    <a:pt x="578" y="225"/>
                  </a:lnTo>
                  <a:lnTo>
                    <a:pt x="533" y="251"/>
                  </a:lnTo>
                  <a:lnTo>
                    <a:pt x="488" y="278"/>
                  </a:lnTo>
                  <a:lnTo>
                    <a:pt x="445" y="306"/>
                  </a:lnTo>
                  <a:lnTo>
                    <a:pt x="403" y="336"/>
                  </a:lnTo>
                  <a:lnTo>
                    <a:pt x="361" y="366"/>
                  </a:lnTo>
                  <a:lnTo>
                    <a:pt x="321" y="398"/>
                  </a:lnTo>
                  <a:lnTo>
                    <a:pt x="281" y="432"/>
                  </a:lnTo>
                  <a:lnTo>
                    <a:pt x="242" y="466"/>
                  </a:lnTo>
                  <a:lnTo>
                    <a:pt x="204" y="501"/>
                  </a:lnTo>
                  <a:lnTo>
                    <a:pt x="167" y="537"/>
                  </a:lnTo>
                  <a:lnTo>
                    <a:pt x="132" y="574"/>
                  </a:lnTo>
                  <a:lnTo>
                    <a:pt x="97" y="613"/>
                  </a:lnTo>
                  <a:lnTo>
                    <a:pt x="64" y="652"/>
                  </a:lnTo>
                  <a:lnTo>
                    <a:pt x="31" y="692"/>
                  </a:lnTo>
                  <a:lnTo>
                    <a:pt x="0" y="733"/>
                  </a:lnTo>
                  <a:close/>
                </a:path>
              </a:pathLst>
            </a:custGeom>
            <a:gradFill rotWithShape="1">
              <a:gsLst>
                <a:gs pos="0">
                  <a:srgbClr val="008EE3"/>
                </a:gs>
                <a:gs pos="100000">
                  <a:srgbClr val="09BFFF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lIns="95792" tIns="47896" rIns="95792" bIns="47896"/>
            <a:lstStyle/>
            <a:p>
              <a:endParaRPr lang="et-EE"/>
            </a:p>
          </p:txBody>
        </p:sp>
        <p:sp>
          <p:nvSpPr>
            <p:cNvPr id="988189" name="Freeform 5"/>
            <p:cNvSpPr>
              <a:spLocks/>
            </p:cNvSpPr>
            <p:nvPr/>
          </p:nvSpPr>
          <p:spPr bwMode="auto">
            <a:xfrm>
              <a:off x="3117" y="440"/>
              <a:ext cx="1568" cy="1229"/>
            </a:xfrm>
            <a:custGeom>
              <a:avLst/>
              <a:gdLst>
                <a:gd name="T0" fmla="*/ 0 w 1447"/>
                <a:gd name="T1" fmla="*/ 0 h 1230"/>
                <a:gd name="T2" fmla="*/ 2147483647 w 1447"/>
                <a:gd name="T3" fmla="*/ 2145734317 h 1230"/>
                <a:gd name="T4" fmla="*/ 2147483647 w 1447"/>
                <a:gd name="T5" fmla="*/ 2145734317 h 1230"/>
                <a:gd name="T6" fmla="*/ 2147483647 w 1447"/>
                <a:gd name="T7" fmla="*/ 2145734317 h 1230"/>
                <a:gd name="T8" fmla="*/ 2147483647 w 1447"/>
                <a:gd name="T9" fmla="*/ 2145734317 h 1230"/>
                <a:gd name="T10" fmla="*/ 2147483647 w 1447"/>
                <a:gd name="T11" fmla="*/ 2145734317 h 1230"/>
                <a:gd name="T12" fmla="*/ 2147483647 w 1447"/>
                <a:gd name="T13" fmla="*/ 2145734317 h 1230"/>
                <a:gd name="T14" fmla="*/ 2147483647 w 1447"/>
                <a:gd name="T15" fmla="*/ 2145734317 h 1230"/>
                <a:gd name="T16" fmla="*/ 2147483647 w 1447"/>
                <a:gd name="T17" fmla="*/ 2145734317 h 1230"/>
                <a:gd name="T18" fmla="*/ 2147483647 w 1447"/>
                <a:gd name="T19" fmla="*/ 2145734317 h 1230"/>
                <a:gd name="T20" fmla="*/ 2147483647 w 1447"/>
                <a:gd name="T21" fmla="*/ 2145734317 h 1230"/>
                <a:gd name="T22" fmla="*/ 2147483647 w 1447"/>
                <a:gd name="T23" fmla="*/ 2145734317 h 1230"/>
                <a:gd name="T24" fmla="*/ 2147483647 w 1447"/>
                <a:gd name="T25" fmla="*/ 2145734317 h 1230"/>
                <a:gd name="T26" fmla="*/ 2147483647 w 1447"/>
                <a:gd name="T27" fmla="*/ 2145734317 h 1230"/>
                <a:gd name="T28" fmla="*/ 2147483647 w 1447"/>
                <a:gd name="T29" fmla="*/ 2145734317 h 1230"/>
                <a:gd name="T30" fmla="*/ 2147483647 w 1447"/>
                <a:gd name="T31" fmla="*/ 2145734317 h 1230"/>
                <a:gd name="T32" fmla="*/ 2147483647 w 1447"/>
                <a:gd name="T33" fmla="*/ 2145734317 h 1230"/>
                <a:gd name="T34" fmla="*/ 2147483647 w 1447"/>
                <a:gd name="T35" fmla="*/ 2145734317 h 1230"/>
                <a:gd name="T36" fmla="*/ 2147483647 w 1447"/>
                <a:gd name="T37" fmla="*/ 2145734317 h 1230"/>
                <a:gd name="T38" fmla="*/ 2147483647 w 1447"/>
                <a:gd name="T39" fmla="*/ 2145734317 h 1230"/>
                <a:gd name="T40" fmla="*/ 2147483647 w 1447"/>
                <a:gd name="T41" fmla="*/ 2145734317 h 1230"/>
                <a:gd name="T42" fmla="*/ 2147483647 w 1447"/>
                <a:gd name="T43" fmla="*/ 2145734317 h 1230"/>
                <a:gd name="T44" fmla="*/ 2147483647 w 1447"/>
                <a:gd name="T45" fmla="*/ 2145734317 h 1230"/>
                <a:gd name="T46" fmla="*/ 2147483647 w 1447"/>
                <a:gd name="T47" fmla="*/ 2145734317 h 1230"/>
                <a:gd name="T48" fmla="*/ 2147483647 w 1447"/>
                <a:gd name="T49" fmla="*/ 2145734317 h 1230"/>
                <a:gd name="T50" fmla="*/ 2147483647 w 1447"/>
                <a:gd name="T51" fmla="*/ 2145734317 h 1230"/>
                <a:gd name="T52" fmla="*/ 2147483647 w 1447"/>
                <a:gd name="T53" fmla="*/ 2145734317 h 1230"/>
                <a:gd name="T54" fmla="*/ 2147483647 w 1447"/>
                <a:gd name="T55" fmla="*/ 2145734317 h 1230"/>
                <a:gd name="T56" fmla="*/ 2147483647 w 1447"/>
                <a:gd name="T57" fmla="*/ 2145734317 h 1230"/>
                <a:gd name="T58" fmla="*/ 2147483647 w 1447"/>
                <a:gd name="T59" fmla="*/ 2145734317 h 1230"/>
                <a:gd name="T60" fmla="*/ 2147483647 w 1447"/>
                <a:gd name="T61" fmla="*/ 2145734317 h 1230"/>
                <a:gd name="T62" fmla="*/ 2147483647 w 1447"/>
                <a:gd name="T63" fmla="*/ 2145734317 h 1230"/>
                <a:gd name="T64" fmla="*/ 2147483647 w 1447"/>
                <a:gd name="T65" fmla="*/ 2145734317 h 1230"/>
                <a:gd name="T66" fmla="*/ 2147483647 w 1447"/>
                <a:gd name="T67" fmla="*/ 2145734317 h 1230"/>
                <a:gd name="T68" fmla="*/ 2147483647 w 1447"/>
                <a:gd name="T69" fmla="*/ 2145734317 h 1230"/>
                <a:gd name="T70" fmla="*/ 2147483647 w 1447"/>
                <a:gd name="T71" fmla="*/ 2145734317 h 1230"/>
                <a:gd name="T72" fmla="*/ 2147483647 w 1447"/>
                <a:gd name="T73" fmla="*/ 2145734317 h 1230"/>
                <a:gd name="T74" fmla="*/ 0 w 1447"/>
                <a:gd name="T75" fmla="*/ 0 h 123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47"/>
                <a:gd name="T115" fmla="*/ 0 h 1230"/>
                <a:gd name="T116" fmla="*/ 1447 w 1447"/>
                <a:gd name="T117" fmla="*/ 1230 h 123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47" h="1230">
                  <a:moveTo>
                    <a:pt x="0" y="0"/>
                  </a:moveTo>
                  <a:lnTo>
                    <a:pt x="28" y="742"/>
                  </a:lnTo>
                  <a:lnTo>
                    <a:pt x="287" y="820"/>
                  </a:lnTo>
                  <a:lnTo>
                    <a:pt x="422" y="960"/>
                  </a:lnTo>
                  <a:lnTo>
                    <a:pt x="801" y="1230"/>
                  </a:lnTo>
                  <a:lnTo>
                    <a:pt x="1447" y="771"/>
                  </a:lnTo>
                  <a:lnTo>
                    <a:pt x="1417" y="728"/>
                  </a:lnTo>
                  <a:lnTo>
                    <a:pt x="1385" y="687"/>
                  </a:lnTo>
                  <a:lnTo>
                    <a:pt x="1352" y="646"/>
                  </a:lnTo>
                  <a:lnTo>
                    <a:pt x="1318" y="606"/>
                  </a:lnTo>
                  <a:lnTo>
                    <a:pt x="1282" y="568"/>
                  </a:lnTo>
                  <a:lnTo>
                    <a:pt x="1246" y="530"/>
                  </a:lnTo>
                  <a:lnTo>
                    <a:pt x="1208" y="494"/>
                  </a:lnTo>
                  <a:lnTo>
                    <a:pt x="1170" y="458"/>
                  </a:lnTo>
                  <a:lnTo>
                    <a:pt x="1130" y="424"/>
                  </a:lnTo>
                  <a:lnTo>
                    <a:pt x="1090" y="390"/>
                  </a:lnTo>
                  <a:lnTo>
                    <a:pt x="1048" y="359"/>
                  </a:lnTo>
                  <a:lnTo>
                    <a:pt x="1006" y="328"/>
                  </a:lnTo>
                  <a:lnTo>
                    <a:pt x="963" y="298"/>
                  </a:lnTo>
                  <a:lnTo>
                    <a:pt x="919" y="269"/>
                  </a:lnTo>
                  <a:lnTo>
                    <a:pt x="873" y="242"/>
                  </a:lnTo>
                  <a:lnTo>
                    <a:pt x="828" y="217"/>
                  </a:lnTo>
                  <a:lnTo>
                    <a:pt x="781" y="192"/>
                  </a:lnTo>
                  <a:lnTo>
                    <a:pt x="734" y="169"/>
                  </a:lnTo>
                  <a:lnTo>
                    <a:pt x="685" y="147"/>
                  </a:lnTo>
                  <a:lnTo>
                    <a:pt x="636" y="127"/>
                  </a:lnTo>
                  <a:lnTo>
                    <a:pt x="587" y="108"/>
                  </a:lnTo>
                  <a:lnTo>
                    <a:pt x="536" y="90"/>
                  </a:lnTo>
                  <a:lnTo>
                    <a:pt x="485" y="74"/>
                  </a:lnTo>
                  <a:lnTo>
                    <a:pt x="433" y="60"/>
                  </a:lnTo>
                  <a:lnTo>
                    <a:pt x="381" y="46"/>
                  </a:lnTo>
                  <a:lnTo>
                    <a:pt x="328" y="35"/>
                  </a:lnTo>
                  <a:lnTo>
                    <a:pt x="275" y="25"/>
                  </a:lnTo>
                  <a:lnTo>
                    <a:pt x="221" y="17"/>
                  </a:lnTo>
                  <a:lnTo>
                    <a:pt x="166" y="10"/>
                  </a:lnTo>
                  <a:lnTo>
                    <a:pt x="111" y="5"/>
                  </a:lnTo>
                  <a:lnTo>
                    <a:pt x="56" y="2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E44862"/>
                </a:gs>
                <a:gs pos="100000">
                  <a:srgbClr val="B7192D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lIns="95792" tIns="47896" rIns="95792" bIns="47896"/>
            <a:lstStyle/>
            <a:p>
              <a:endParaRPr lang="et-EE"/>
            </a:p>
          </p:txBody>
        </p:sp>
        <p:sp>
          <p:nvSpPr>
            <p:cNvPr id="988190" name="AutoShape 2"/>
            <p:cNvSpPr>
              <a:spLocks noChangeAspect="1" noChangeArrowheads="1" noTextEdit="1"/>
            </p:cNvSpPr>
            <p:nvPr/>
          </p:nvSpPr>
          <p:spPr bwMode="auto">
            <a:xfrm>
              <a:off x="1146" y="440"/>
              <a:ext cx="3889" cy="3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988191" name="Freeform 3"/>
            <p:cNvSpPr>
              <a:spLocks/>
            </p:cNvSpPr>
            <p:nvPr/>
          </p:nvSpPr>
          <p:spPr bwMode="auto">
            <a:xfrm>
              <a:off x="1146" y="1173"/>
              <a:ext cx="1063" cy="1622"/>
            </a:xfrm>
            <a:custGeom>
              <a:avLst/>
              <a:gdLst>
                <a:gd name="T0" fmla="*/ 2147483647 w 981"/>
                <a:gd name="T1" fmla="*/ 2147480442 h 1622"/>
                <a:gd name="T2" fmla="*/ 2147483647 w 981"/>
                <a:gd name="T3" fmla="*/ 2147480442 h 1622"/>
                <a:gd name="T4" fmla="*/ 2147483647 w 981"/>
                <a:gd name="T5" fmla="*/ 2147480442 h 1622"/>
                <a:gd name="T6" fmla="*/ 2147483647 w 981"/>
                <a:gd name="T7" fmla="*/ 2147480442 h 1622"/>
                <a:gd name="T8" fmla="*/ 2147483647 w 981"/>
                <a:gd name="T9" fmla="*/ 2147480442 h 1622"/>
                <a:gd name="T10" fmla="*/ 2147483647 w 981"/>
                <a:gd name="T11" fmla="*/ 2147480442 h 1622"/>
                <a:gd name="T12" fmla="*/ 2147483647 w 981"/>
                <a:gd name="T13" fmla="*/ 2147480442 h 1622"/>
                <a:gd name="T14" fmla="*/ 2147483647 w 981"/>
                <a:gd name="T15" fmla="*/ 2147480442 h 1622"/>
                <a:gd name="T16" fmla="*/ 2147483647 w 981"/>
                <a:gd name="T17" fmla="*/ 2147480442 h 1622"/>
                <a:gd name="T18" fmla="*/ 2147483647 w 981"/>
                <a:gd name="T19" fmla="*/ 2147480442 h 1622"/>
                <a:gd name="T20" fmla="*/ 2147483647 w 981"/>
                <a:gd name="T21" fmla="*/ 2147480442 h 1622"/>
                <a:gd name="T22" fmla="*/ 2147483647 w 981"/>
                <a:gd name="T23" fmla="*/ 2147480442 h 1622"/>
                <a:gd name="T24" fmla="*/ 2147483647 w 981"/>
                <a:gd name="T25" fmla="*/ 2147480442 h 1622"/>
                <a:gd name="T26" fmla="*/ 2147483647 w 981"/>
                <a:gd name="T27" fmla="*/ 2147480442 h 1622"/>
                <a:gd name="T28" fmla="*/ 2147483647 w 981"/>
                <a:gd name="T29" fmla="*/ 2147480442 h 1622"/>
                <a:gd name="T30" fmla="*/ 2147483647 w 981"/>
                <a:gd name="T31" fmla="*/ 2147480442 h 1622"/>
                <a:gd name="T32" fmla="*/ 0 w 981"/>
                <a:gd name="T33" fmla="*/ 2147480442 h 1622"/>
                <a:gd name="T34" fmla="*/ 0 w 981"/>
                <a:gd name="T35" fmla="*/ 2147480442 h 1622"/>
                <a:gd name="T36" fmla="*/ 2147483647 w 981"/>
                <a:gd name="T37" fmla="*/ 2147480442 h 1622"/>
                <a:gd name="T38" fmla="*/ 2147483647 w 981"/>
                <a:gd name="T39" fmla="*/ 2147480442 h 1622"/>
                <a:gd name="T40" fmla="*/ 2147483647 w 981"/>
                <a:gd name="T41" fmla="*/ 2147480442 h 1622"/>
                <a:gd name="T42" fmla="*/ 2147483647 w 981"/>
                <a:gd name="T43" fmla="*/ 2147480442 h 1622"/>
                <a:gd name="T44" fmla="*/ 2147483647 w 981"/>
                <a:gd name="T45" fmla="*/ 2147480442 h 1622"/>
                <a:gd name="T46" fmla="*/ 2147483647 w 981"/>
                <a:gd name="T47" fmla="*/ 2147480442 h 1622"/>
                <a:gd name="T48" fmla="*/ 2147483647 w 981"/>
                <a:gd name="T49" fmla="*/ 2147480442 h 1622"/>
                <a:gd name="T50" fmla="*/ 2147483647 w 981"/>
                <a:gd name="T51" fmla="*/ 2147480442 h 1622"/>
                <a:gd name="T52" fmla="*/ 2147483647 w 981"/>
                <a:gd name="T53" fmla="*/ 2147480442 h 1622"/>
                <a:gd name="T54" fmla="*/ 2147483647 w 981"/>
                <a:gd name="T55" fmla="*/ 2147480442 h 1622"/>
                <a:gd name="T56" fmla="*/ 2147483647 w 981"/>
                <a:gd name="T57" fmla="*/ 2147480442 h 1622"/>
                <a:gd name="T58" fmla="*/ 2147483647 w 981"/>
                <a:gd name="T59" fmla="*/ 2147480442 h 1622"/>
                <a:gd name="T60" fmla="*/ 2147483647 w 981"/>
                <a:gd name="T61" fmla="*/ 2147480442 h 1622"/>
                <a:gd name="T62" fmla="*/ 2147483647 w 981"/>
                <a:gd name="T63" fmla="*/ 2147480442 h 1622"/>
                <a:gd name="T64" fmla="*/ 2147483647 w 981"/>
                <a:gd name="T65" fmla="*/ 2147480442 h 1622"/>
                <a:gd name="T66" fmla="*/ 2147483647 w 981"/>
                <a:gd name="T67" fmla="*/ 0 h 162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81"/>
                <a:gd name="T103" fmla="*/ 0 h 1622"/>
                <a:gd name="T104" fmla="*/ 981 w 981"/>
                <a:gd name="T105" fmla="*/ 1622 h 162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81" h="1622">
                  <a:moveTo>
                    <a:pt x="349" y="0"/>
                  </a:moveTo>
                  <a:lnTo>
                    <a:pt x="981" y="430"/>
                  </a:lnTo>
                  <a:lnTo>
                    <a:pt x="846" y="1359"/>
                  </a:lnTo>
                  <a:lnTo>
                    <a:pt x="90" y="1622"/>
                  </a:lnTo>
                  <a:lnTo>
                    <a:pt x="85" y="1605"/>
                  </a:lnTo>
                  <a:lnTo>
                    <a:pt x="79" y="1589"/>
                  </a:lnTo>
                  <a:lnTo>
                    <a:pt x="74" y="1572"/>
                  </a:lnTo>
                  <a:lnTo>
                    <a:pt x="69" y="1555"/>
                  </a:lnTo>
                  <a:lnTo>
                    <a:pt x="65" y="1538"/>
                  </a:lnTo>
                  <a:lnTo>
                    <a:pt x="60" y="1521"/>
                  </a:lnTo>
                  <a:lnTo>
                    <a:pt x="56" y="1504"/>
                  </a:lnTo>
                  <a:lnTo>
                    <a:pt x="51" y="1487"/>
                  </a:lnTo>
                  <a:lnTo>
                    <a:pt x="47" y="1470"/>
                  </a:lnTo>
                  <a:lnTo>
                    <a:pt x="43" y="1453"/>
                  </a:lnTo>
                  <a:lnTo>
                    <a:pt x="39" y="1436"/>
                  </a:lnTo>
                  <a:lnTo>
                    <a:pt x="36" y="1419"/>
                  </a:lnTo>
                  <a:lnTo>
                    <a:pt x="32" y="1401"/>
                  </a:lnTo>
                  <a:lnTo>
                    <a:pt x="29" y="1384"/>
                  </a:lnTo>
                  <a:lnTo>
                    <a:pt x="26" y="1366"/>
                  </a:lnTo>
                  <a:lnTo>
                    <a:pt x="23" y="1349"/>
                  </a:lnTo>
                  <a:lnTo>
                    <a:pt x="20" y="1331"/>
                  </a:lnTo>
                  <a:lnTo>
                    <a:pt x="18" y="1314"/>
                  </a:lnTo>
                  <a:lnTo>
                    <a:pt x="15" y="1296"/>
                  </a:lnTo>
                  <a:lnTo>
                    <a:pt x="13" y="1278"/>
                  </a:lnTo>
                  <a:lnTo>
                    <a:pt x="11" y="1260"/>
                  </a:lnTo>
                  <a:lnTo>
                    <a:pt x="9" y="1242"/>
                  </a:lnTo>
                  <a:lnTo>
                    <a:pt x="7" y="1225"/>
                  </a:lnTo>
                  <a:lnTo>
                    <a:pt x="6" y="1207"/>
                  </a:lnTo>
                  <a:lnTo>
                    <a:pt x="4" y="1189"/>
                  </a:lnTo>
                  <a:lnTo>
                    <a:pt x="3" y="1171"/>
                  </a:lnTo>
                  <a:lnTo>
                    <a:pt x="2" y="1152"/>
                  </a:lnTo>
                  <a:lnTo>
                    <a:pt x="1" y="1134"/>
                  </a:lnTo>
                  <a:lnTo>
                    <a:pt x="1" y="1116"/>
                  </a:lnTo>
                  <a:lnTo>
                    <a:pt x="0" y="1098"/>
                  </a:lnTo>
                  <a:lnTo>
                    <a:pt x="0" y="1080"/>
                  </a:lnTo>
                  <a:lnTo>
                    <a:pt x="0" y="1061"/>
                  </a:lnTo>
                  <a:lnTo>
                    <a:pt x="0" y="1025"/>
                  </a:lnTo>
                  <a:lnTo>
                    <a:pt x="1" y="987"/>
                  </a:lnTo>
                  <a:lnTo>
                    <a:pt x="3" y="951"/>
                  </a:lnTo>
                  <a:lnTo>
                    <a:pt x="6" y="914"/>
                  </a:lnTo>
                  <a:lnTo>
                    <a:pt x="9" y="878"/>
                  </a:lnTo>
                  <a:lnTo>
                    <a:pt x="13" y="842"/>
                  </a:lnTo>
                  <a:lnTo>
                    <a:pt x="18" y="806"/>
                  </a:lnTo>
                  <a:lnTo>
                    <a:pt x="24" y="770"/>
                  </a:lnTo>
                  <a:lnTo>
                    <a:pt x="30" y="735"/>
                  </a:lnTo>
                  <a:lnTo>
                    <a:pt x="37" y="700"/>
                  </a:lnTo>
                  <a:lnTo>
                    <a:pt x="44" y="665"/>
                  </a:lnTo>
                  <a:lnTo>
                    <a:pt x="53" y="630"/>
                  </a:lnTo>
                  <a:lnTo>
                    <a:pt x="62" y="596"/>
                  </a:lnTo>
                  <a:lnTo>
                    <a:pt x="71" y="561"/>
                  </a:lnTo>
                  <a:lnTo>
                    <a:pt x="81" y="527"/>
                  </a:lnTo>
                  <a:lnTo>
                    <a:pt x="92" y="493"/>
                  </a:lnTo>
                  <a:lnTo>
                    <a:pt x="104" y="460"/>
                  </a:lnTo>
                  <a:lnTo>
                    <a:pt x="116" y="427"/>
                  </a:lnTo>
                  <a:lnTo>
                    <a:pt x="129" y="394"/>
                  </a:lnTo>
                  <a:lnTo>
                    <a:pt x="142" y="362"/>
                  </a:lnTo>
                  <a:lnTo>
                    <a:pt x="156" y="330"/>
                  </a:lnTo>
                  <a:lnTo>
                    <a:pt x="171" y="298"/>
                  </a:lnTo>
                  <a:lnTo>
                    <a:pt x="186" y="267"/>
                  </a:lnTo>
                  <a:lnTo>
                    <a:pt x="202" y="236"/>
                  </a:lnTo>
                  <a:lnTo>
                    <a:pt x="218" y="205"/>
                  </a:lnTo>
                  <a:lnTo>
                    <a:pt x="235" y="175"/>
                  </a:lnTo>
                  <a:lnTo>
                    <a:pt x="253" y="144"/>
                  </a:lnTo>
                  <a:lnTo>
                    <a:pt x="271" y="115"/>
                  </a:lnTo>
                  <a:lnTo>
                    <a:pt x="290" y="86"/>
                  </a:lnTo>
                  <a:lnTo>
                    <a:pt x="309" y="56"/>
                  </a:lnTo>
                  <a:lnTo>
                    <a:pt x="329" y="28"/>
                  </a:lnTo>
                  <a:lnTo>
                    <a:pt x="349" y="0"/>
                  </a:lnTo>
                  <a:close/>
                </a:path>
              </a:pathLst>
            </a:custGeom>
            <a:gradFill rotWithShape="1">
              <a:gsLst>
                <a:gs pos="0">
                  <a:srgbClr val="F5B103"/>
                </a:gs>
                <a:gs pos="100000">
                  <a:srgbClr val="FACD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lIns="95792" tIns="47896" rIns="95792" bIns="47896"/>
            <a:lstStyle/>
            <a:p>
              <a:endParaRPr lang="et-EE"/>
            </a:p>
          </p:txBody>
        </p:sp>
        <p:sp>
          <p:nvSpPr>
            <p:cNvPr id="988192" name="Freeform 4"/>
            <p:cNvSpPr>
              <a:spLocks/>
            </p:cNvSpPr>
            <p:nvPr/>
          </p:nvSpPr>
          <p:spPr bwMode="auto">
            <a:xfrm>
              <a:off x="4048" y="1210"/>
              <a:ext cx="987" cy="1504"/>
            </a:xfrm>
            <a:custGeom>
              <a:avLst/>
              <a:gdLst>
                <a:gd name="T0" fmla="*/ 2147483647 w 911"/>
                <a:gd name="T1" fmla="*/ 2147480391 h 1504"/>
                <a:gd name="T2" fmla="*/ 2147483647 w 911"/>
                <a:gd name="T3" fmla="*/ 2147480391 h 1504"/>
                <a:gd name="T4" fmla="*/ 0 w 911"/>
                <a:gd name="T5" fmla="*/ 2147480391 h 1504"/>
                <a:gd name="T6" fmla="*/ 2147483647 w 911"/>
                <a:gd name="T7" fmla="*/ 2147480391 h 1504"/>
                <a:gd name="T8" fmla="*/ 2147483647 w 911"/>
                <a:gd name="T9" fmla="*/ 2147480391 h 1504"/>
                <a:gd name="T10" fmla="*/ 2147483647 w 911"/>
                <a:gd name="T11" fmla="*/ 2147480391 h 1504"/>
                <a:gd name="T12" fmla="*/ 2147483647 w 911"/>
                <a:gd name="T13" fmla="*/ 2147480391 h 1504"/>
                <a:gd name="T14" fmla="*/ 2147483647 w 911"/>
                <a:gd name="T15" fmla="*/ 2147480391 h 1504"/>
                <a:gd name="T16" fmla="*/ 2147483647 w 911"/>
                <a:gd name="T17" fmla="*/ 2147480391 h 1504"/>
                <a:gd name="T18" fmla="*/ 2147483647 w 911"/>
                <a:gd name="T19" fmla="*/ 2147480391 h 1504"/>
                <a:gd name="T20" fmla="*/ 2147483647 w 911"/>
                <a:gd name="T21" fmla="*/ 2147480391 h 1504"/>
                <a:gd name="T22" fmla="*/ 2147483647 w 911"/>
                <a:gd name="T23" fmla="*/ 2147480391 h 1504"/>
                <a:gd name="T24" fmla="*/ 2147483647 w 911"/>
                <a:gd name="T25" fmla="*/ 2147480391 h 1504"/>
                <a:gd name="T26" fmla="*/ 2147483647 w 911"/>
                <a:gd name="T27" fmla="*/ 2147480391 h 1504"/>
                <a:gd name="T28" fmla="*/ 2147483647 w 911"/>
                <a:gd name="T29" fmla="*/ 2147480391 h 1504"/>
                <a:gd name="T30" fmla="*/ 2147483647 w 911"/>
                <a:gd name="T31" fmla="*/ 2147480391 h 1504"/>
                <a:gd name="T32" fmla="*/ 2147483647 w 911"/>
                <a:gd name="T33" fmla="*/ 2147480391 h 1504"/>
                <a:gd name="T34" fmla="*/ 2147483647 w 911"/>
                <a:gd name="T35" fmla="*/ 2147480391 h 1504"/>
                <a:gd name="T36" fmla="*/ 2147483647 w 911"/>
                <a:gd name="T37" fmla="*/ 2147480391 h 1504"/>
                <a:gd name="T38" fmla="*/ 2147483647 w 911"/>
                <a:gd name="T39" fmla="*/ 2147480391 h 1504"/>
                <a:gd name="T40" fmla="*/ 2147483647 w 911"/>
                <a:gd name="T41" fmla="*/ 2147480391 h 1504"/>
                <a:gd name="T42" fmla="*/ 2147483647 w 911"/>
                <a:gd name="T43" fmla="*/ 2147480391 h 1504"/>
                <a:gd name="T44" fmla="*/ 2147483647 w 911"/>
                <a:gd name="T45" fmla="*/ 2147480391 h 1504"/>
                <a:gd name="T46" fmla="*/ 2147483647 w 911"/>
                <a:gd name="T47" fmla="*/ 2147480391 h 1504"/>
                <a:gd name="T48" fmla="*/ 2147483647 w 911"/>
                <a:gd name="T49" fmla="*/ 2147480391 h 1504"/>
                <a:gd name="T50" fmla="*/ 2147483647 w 911"/>
                <a:gd name="T51" fmla="*/ 2147480391 h 1504"/>
                <a:gd name="T52" fmla="*/ 2147483647 w 911"/>
                <a:gd name="T53" fmla="*/ 2147480391 h 1504"/>
                <a:gd name="T54" fmla="*/ 2147483647 w 911"/>
                <a:gd name="T55" fmla="*/ 2147480391 h 1504"/>
                <a:gd name="T56" fmla="*/ 2147483647 w 911"/>
                <a:gd name="T57" fmla="*/ 2147480391 h 1504"/>
                <a:gd name="T58" fmla="*/ 2147483647 w 911"/>
                <a:gd name="T59" fmla="*/ 2147480391 h 1504"/>
                <a:gd name="T60" fmla="*/ 2147483647 w 911"/>
                <a:gd name="T61" fmla="*/ 2147480391 h 1504"/>
                <a:gd name="T62" fmla="*/ 2147483647 w 911"/>
                <a:gd name="T63" fmla="*/ 2147480391 h 1504"/>
                <a:gd name="T64" fmla="*/ 2147483647 w 911"/>
                <a:gd name="T65" fmla="*/ 2147480391 h 1504"/>
                <a:gd name="T66" fmla="*/ 2147483647 w 911"/>
                <a:gd name="T67" fmla="*/ 2147480391 h 1504"/>
                <a:gd name="T68" fmla="*/ 2147483647 w 911"/>
                <a:gd name="T69" fmla="*/ 2147480391 h 150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11"/>
                <a:gd name="T106" fmla="*/ 0 h 1504"/>
                <a:gd name="T107" fmla="*/ 911 w 911"/>
                <a:gd name="T108" fmla="*/ 1504 h 150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11" h="1504">
                  <a:moveTo>
                    <a:pt x="845" y="1504"/>
                  </a:moveTo>
                  <a:lnTo>
                    <a:pt x="166" y="1321"/>
                  </a:lnTo>
                  <a:lnTo>
                    <a:pt x="166" y="968"/>
                  </a:lnTo>
                  <a:lnTo>
                    <a:pt x="104" y="584"/>
                  </a:lnTo>
                  <a:lnTo>
                    <a:pt x="37" y="506"/>
                  </a:lnTo>
                  <a:lnTo>
                    <a:pt x="0" y="423"/>
                  </a:lnTo>
                  <a:lnTo>
                    <a:pt x="589" y="0"/>
                  </a:lnTo>
                  <a:lnTo>
                    <a:pt x="608" y="27"/>
                  </a:lnTo>
                  <a:lnTo>
                    <a:pt x="626" y="55"/>
                  </a:lnTo>
                  <a:lnTo>
                    <a:pt x="644" y="83"/>
                  </a:lnTo>
                  <a:lnTo>
                    <a:pt x="661" y="112"/>
                  </a:lnTo>
                  <a:lnTo>
                    <a:pt x="678" y="141"/>
                  </a:lnTo>
                  <a:lnTo>
                    <a:pt x="694" y="170"/>
                  </a:lnTo>
                  <a:lnTo>
                    <a:pt x="710" y="199"/>
                  </a:lnTo>
                  <a:lnTo>
                    <a:pt x="725" y="229"/>
                  </a:lnTo>
                  <a:lnTo>
                    <a:pt x="739" y="259"/>
                  </a:lnTo>
                  <a:lnTo>
                    <a:pt x="754" y="290"/>
                  </a:lnTo>
                  <a:lnTo>
                    <a:pt x="767" y="320"/>
                  </a:lnTo>
                  <a:lnTo>
                    <a:pt x="780" y="351"/>
                  </a:lnTo>
                  <a:lnTo>
                    <a:pt x="792" y="383"/>
                  </a:lnTo>
                  <a:lnTo>
                    <a:pt x="804" y="414"/>
                  </a:lnTo>
                  <a:lnTo>
                    <a:pt x="816" y="446"/>
                  </a:lnTo>
                  <a:lnTo>
                    <a:pt x="826" y="478"/>
                  </a:lnTo>
                  <a:lnTo>
                    <a:pt x="836" y="511"/>
                  </a:lnTo>
                  <a:lnTo>
                    <a:pt x="845" y="543"/>
                  </a:lnTo>
                  <a:lnTo>
                    <a:pt x="854" y="576"/>
                  </a:lnTo>
                  <a:lnTo>
                    <a:pt x="863" y="609"/>
                  </a:lnTo>
                  <a:lnTo>
                    <a:pt x="870" y="643"/>
                  </a:lnTo>
                  <a:lnTo>
                    <a:pt x="877" y="677"/>
                  </a:lnTo>
                  <a:lnTo>
                    <a:pt x="883" y="711"/>
                  </a:lnTo>
                  <a:lnTo>
                    <a:pt x="889" y="744"/>
                  </a:lnTo>
                  <a:lnTo>
                    <a:pt x="894" y="779"/>
                  </a:lnTo>
                  <a:lnTo>
                    <a:pt x="899" y="813"/>
                  </a:lnTo>
                  <a:lnTo>
                    <a:pt x="903" y="848"/>
                  </a:lnTo>
                  <a:lnTo>
                    <a:pt x="905" y="883"/>
                  </a:lnTo>
                  <a:lnTo>
                    <a:pt x="908" y="918"/>
                  </a:lnTo>
                  <a:lnTo>
                    <a:pt x="910" y="953"/>
                  </a:lnTo>
                  <a:lnTo>
                    <a:pt x="911" y="989"/>
                  </a:lnTo>
                  <a:lnTo>
                    <a:pt x="911" y="1024"/>
                  </a:lnTo>
                  <a:lnTo>
                    <a:pt x="911" y="1039"/>
                  </a:lnTo>
                  <a:lnTo>
                    <a:pt x="911" y="1055"/>
                  </a:lnTo>
                  <a:lnTo>
                    <a:pt x="910" y="1071"/>
                  </a:lnTo>
                  <a:lnTo>
                    <a:pt x="910" y="1086"/>
                  </a:lnTo>
                  <a:lnTo>
                    <a:pt x="910" y="1101"/>
                  </a:lnTo>
                  <a:lnTo>
                    <a:pt x="908" y="1117"/>
                  </a:lnTo>
                  <a:lnTo>
                    <a:pt x="908" y="1132"/>
                  </a:lnTo>
                  <a:lnTo>
                    <a:pt x="907" y="1148"/>
                  </a:lnTo>
                  <a:lnTo>
                    <a:pt x="906" y="1163"/>
                  </a:lnTo>
                  <a:lnTo>
                    <a:pt x="904" y="1178"/>
                  </a:lnTo>
                  <a:lnTo>
                    <a:pt x="903" y="1193"/>
                  </a:lnTo>
                  <a:lnTo>
                    <a:pt x="902" y="1209"/>
                  </a:lnTo>
                  <a:lnTo>
                    <a:pt x="900" y="1224"/>
                  </a:lnTo>
                  <a:lnTo>
                    <a:pt x="898" y="1239"/>
                  </a:lnTo>
                  <a:lnTo>
                    <a:pt x="896" y="1254"/>
                  </a:lnTo>
                  <a:lnTo>
                    <a:pt x="894" y="1269"/>
                  </a:lnTo>
                  <a:lnTo>
                    <a:pt x="892" y="1284"/>
                  </a:lnTo>
                  <a:lnTo>
                    <a:pt x="890" y="1299"/>
                  </a:lnTo>
                  <a:lnTo>
                    <a:pt x="887" y="1314"/>
                  </a:lnTo>
                  <a:lnTo>
                    <a:pt x="885" y="1329"/>
                  </a:lnTo>
                  <a:lnTo>
                    <a:pt x="882" y="1344"/>
                  </a:lnTo>
                  <a:lnTo>
                    <a:pt x="880" y="1358"/>
                  </a:lnTo>
                  <a:lnTo>
                    <a:pt x="877" y="1373"/>
                  </a:lnTo>
                  <a:lnTo>
                    <a:pt x="874" y="1388"/>
                  </a:lnTo>
                  <a:lnTo>
                    <a:pt x="871" y="1403"/>
                  </a:lnTo>
                  <a:lnTo>
                    <a:pt x="868" y="1417"/>
                  </a:lnTo>
                  <a:lnTo>
                    <a:pt x="864" y="1432"/>
                  </a:lnTo>
                  <a:lnTo>
                    <a:pt x="861" y="1446"/>
                  </a:lnTo>
                  <a:lnTo>
                    <a:pt x="857" y="1461"/>
                  </a:lnTo>
                  <a:lnTo>
                    <a:pt x="853" y="1475"/>
                  </a:lnTo>
                  <a:lnTo>
                    <a:pt x="849" y="1490"/>
                  </a:lnTo>
                  <a:lnTo>
                    <a:pt x="845" y="1504"/>
                  </a:lnTo>
                  <a:close/>
                </a:path>
              </a:pathLst>
            </a:custGeom>
            <a:gradFill rotWithShape="1">
              <a:gsLst>
                <a:gs pos="0">
                  <a:srgbClr val="00D232"/>
                </a:gs>
                <a:gs pos="100000">
                  <a:srgbClr val="19AA8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lIns="95792" tIns="47896" rIns="95792" bIns="47896"/>
            <a:lstStyle/>
            <a:p>
              <a:endParaRPr lang="et-EE"/>
            </a:p>
          </p:txBody>
        </p:sp>
        <p:sp>
          <p:nvSpPr>
            <p:cNvPr id="988193" name="Freeform 6"/>
            <p:cNvSpPr>
              <a:spLocks/>
            </p:cNvSpPr>
            <p:nvPr/>
          </p:nvSpPr>
          <p:spPr bwMode="auto">
            <a:xfrm>
              <a:off x="3604" y="2537"/>
              <a:ext cx="1360" cy="1315"/>
            </a:xfrm>
            <a:custGeom>
              <a:avLst/>
              <a:gdLst>
                <a:gd name="T0" fmla="*/ 2147483647 w 1256"/>
                <a:gd name="T1" fmla="*/ 2147480291 h 1315"/>
                <a:gd name="T2" fmla="*/ 2147483647 w 1256"/>
                <a:gd name="T3" fmla="*/ 0 h 1315"/>
                <a:gd name="T4" fmla="*/ 2147483647 w 1256"/>
                <a:gd name="T5" fmla="*/ 2147480291 h 1315"/>
                <a:gd name="T6" fmla="*/ 2147483647 w 1256"/>
                <a:gd name="T7" fmla="*/ 2147480291 h 1315"/>
                <a:gd name="T8" fmla="*/ 0 w 1256"/>
                <a:gd name="T9" fmla="*/ 2147480291 h 1315"/>
                <a:gd name="T10" fmla="*/ 2147483647 w 1256"/>
                <a:gd name="T11" fmla="*/ 2147480291 h 1315"/>
                <a:gd name="T12" fmla="*/ 2147483647 w 1256"/>
                <a:gd name="T13" fmla="*/ 2147480291 h 1315"/>
                <a:gd name="T14" fmla="*/ 2147483647 w 1256"/>
                <a:gd name="T15" fmla="*/ 2147480291 h 1315"/>
                <a:gd name="T16" fmla="*/ 2147483647 w 1256"/>
                <a:gd name="T17" fmla="*/ 2147480291 h 1315"/>
                <a:gd name="T18" fmla="*/ 2147483647 w 1256"/>
                <a:gd name="T19" fmla="*/ 2147480291 h 1315"/>
                <a:gd name="T20" fmla="*/ 2147483647 w 1256"/>
                <a:gd name="T21" fmla="*/ 2147480291 h 1315"/>
                <a:gd name="T22" fmla="*/ 2147483647 w 1256"/>
                <a:gd name="T23" fmla="*/ 2147480291 h 1315"/>
                <a:gd name="T24" fmla="*/ 2147483647 w 1256"/>
                <a:gd name="T25" fmla="*/ 2147480291 h 1315"/>
                <a:gd name="T26" fmla="*/ 2147483647 w 1256"/>
                <a:gd name="T27" fmla="*/ 2147480291 h 1315"/>
                <a:gd name="T28" fmla="*/ 2147483647 w 1256"/>
                <a:gd name="T29" fmla="*/ 2147480291 h 1315"/>
                <a:gd name="T30" fmla="*/ 2147483647 w 1256"/>
                <a:gd name="T31" fmla="*/ 2147480291 h 1315"/>
                <a:gd name="T32" fmla="*/ 2147483647 w 1256"/>
                <a:gd name="T33" fmla="*/ 2147480291 h 1315"/>
                <a:gd name="T34" fmla="*/ 2147483647 w 1256"/>
                <a:gd name="T35" fmla="*/ 2147480291 h 1315"/>
                <a:gd name="T36" fmla="*/ 2147483647 w 1256"/>
                <a:gd name="T37" fmla="*/ 2147480291 h 1315"/>
                <a:gd name="T38" fmla="*/ 2147483647 w 1256"/>
                <a:gd name="T39" fmla="*/ 2147480291 h 1315"/>
                <a:gd name="T40" fmla="*/ 2147483647 w 1256"/>
                <a:gd name="T41" fmla="*/ 2147480291 h 1315"/>
                <a:gd name="T42" fmla="*/ 2147483647 w 1256"/>
                <a:gd name="T43" fmla="*/ 2147480291 h 1315"/>
                <a:gd name="T44" fmla="*/ 2147483647 w 1256"/>
                <a:gd name="T45" fmla="*/ 2147480291 h 1315"/>
                <a:gd name="T46" fmla="*/ 2147483647 w 1256"/>
                <a:gd name="T47" fmla="*/ 2147480291 h 1315"/>
                <a:gd name="T48" fmla="*/ 2147483647 w 1256"/>
                <a:gd name="T49" fmla="*/ 2147480291 h 1315"/>
                <a:gd name="T50" fmla="*/ 2147483647 w 1256"/>
                <a:gd name="T51" fmla="*/ 2147480291 h 1315"/>
                <a:gd name="T52" fmla="*/ 2147483647 w 1256"/>
                <a:gd name="T53" fmla="*/ 2147480291 h 1315"/>
                <a:gd name="T54" fmla="*/ 2147483647 w 1256"/>
                <a:gd name="T55" fmla="*/ 2147480291 h 1315"/>
                <a:gd name="T56" fmla="*/ 2147483647 w 1256"/>
                <a:gd name="T57" fmla="*/ 2147480291 h 1315"/>
                <a:gd name="T58" fmla="*/ 2147483647 w 1256"/>
                <a:gd name="T59" fmla="*/ 2147480291 h 1315"/>
                <a:gd name="T60" fmla="*/ 2147483647 w 1256"/>
                <a:gd name="T61" fmla="*/ 2147480291 h 1315"/>
                <a:gd name="T62" fmla="*/ 2147483647 w 1256"/>
                <a:gd name="T63" fmla="*/ 2147480291 h 1315"/>
                <a:gd name="T64" fmla="*/ 2147483647 w 1256"/>
                <a:gd name="T65" fmla="*/ 2147480291 h 1315"/>
                <a:gd name="T66" fmla="*/ 2147483647 w 1256"/>
                <a:gd name="T67" fmla="*/ 2147480291 h 1315"/>
                <a:gd name="T68" fmla="*/ 2147483647 w 1256"/>
                <a:gd name="T69" fmla="*/ 2147480291 h 1315"/>
                <a:gd name="T70" fmla="*/ 2147483647 w 1256"/>
                <a:gd name="T71" fmla="*/ 2147480291 h 1315"/>
                <a:gd name="T72" fmla="*/ 2147483647 w 1256"/>
                <a:gd name="T73" fmla="*/ 2147480291 h 1315"/>
                <a:gd name="T74" fmla="*/ 2147483647 w 1256"/>
                <a:gd name="T75" fmla="*/ 2147480291 h 131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256"/>
                <a:gd name="T115" fmla="*/ 0 h 1315"/>
                <a:gd name="T116" fmla="*/ 1256 w 1256"/>
                <a:gd name="T117" fmla="*/ 1315 h 131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256" h="1315">
                  <a:moveTo>
                    <a:pt x="1256" y="178"/>
                  </a:moveTo>
                  <a:lnTo>
                    <a:pt x="602" y="0"/>
                  </a:lnTo>
                  <a:lnTo>
                    <a:pt x="410" y="275"/>
                  </a:lnTo>
                  <a:lnTo>
                    <a:pt x="140" y="565"/>
                  </a:lnTo>
                  <a:lnTo>
                    <a:pt x="0" y="685"/>
                  </a:lnTo>
                  <a:lnTo>
                    <a:pt x="302" y="1315"/>
                  </a:lnTo>
                  <a:lnTo>
                    <a:pt x="345" y="1294"/>
                  </a:lnTo>
                  <a:lnTo>
                    <a:pt x="387" y="1271"/>
                  </a:lnTo>
                  <a:lnTo>
                    <a:pt x="428" y="1247"/>
                  </a:lnTo>
                  <a:lnTo>
                    <a:pt x="470" y="1223"/>
                  </a:lnTo>
                  <a:lnTo>
                    <a:pt x="510" y="1197"/>
                  </a:lnTo>
                  <a:lnTo>
                    <a:pt x="549" y="1170"/>
                  </a:lnTo>
                  <a:lnTo>
                    <a:pt x="588" y="1143"/>
                  </a:lnTo>
                  <a:lnTo>
                    <a:pt x="626" y="1114"/>
                  </a:lnTo>
                  <a:lnTo>
                    <a:pt x="663" y="1084"/>
                  </a:lnTo>
                  <a:lnTo>
                    <a:pt x="700" y="1054"/>
                  </a:lnTo>
                  <a:lnTo>
                    <a:pt x="735" y="1022"/>
                  </a:lnTo>
                  <a:lnTo>
                    <a:pt x="770" y="990"/>
                  </a:lnTo>
                  <a:lnTo>
                    <a:pt x="804" y="956"/>
                  </a:lnTo>
                  <a:lnTo>
                    <a:pt x="837" y="922"/>
                  </a:lnTo>
                  <a:lnTo>
                    <a:pt x="869" y="887"/>
                  </a:lnTo>
                  <a:lnTo>
                    <a:pt x="900" y="851"/>
                  </a:lnTo>
                  <a:lnTo>
                    <a:pt x="930" y="814"/>
                  </a:lnTo>
                  <a:lnTo>
                    <a:pt x="959" y="777"/>
                  </a:lnTo>
                  <a:lnTo>
                    <a:pt x="987" y="738"/>
                  </a:lnTo>
                  <a:lnTo>
                    <a:pt x="1015" y="699"/>
                  </a:lnTo>
                  <a:lnTo>
                    <a:pt x="1041" y="659"/>
                  </a:lnTo>
                  <a:lnTo>
                    <a:pt x="1066" y="619"/>
                  </a:lnTo>
                  <a:lnTo>
                    <a:pt x="1090" y="578"/>
                  </a:lnTo>
                  <a:lnTo>
                    <a:pt x="1113" y="536"/>
                  </a:lnTo>
                  <a:lnTo>
                    <a:pt x="1135" y="493"/>
                  </a:lnTo>
                  <a:lnTo>
                    <a:pt x="1156" y="450"/>
                  </a:lnTo>
                  <a:lnTo>
                    <a:pt x="1176" y="406"/>
                  </a:lnTo>
                  <a:lnTo>
                    <a:pt x="1194" y="361"/>
                  </a:lnTo>
                  <a:lnTo>
                    <a:pt x="1211" y="316"/>
                  </a:lnTo>
                  <a:lnTo>
                    <a:pt x="1228" y="271"/>
                  </a:lnTo>
                  <a:lnTo>
                    <a:pt x="1242" y="224"/>
                  </a:lnTo>
                  <a:lnTo>
                    <a:pt x="1256" y="178"/>
                  </a:lnTo>
                  <a:close/>
                </a:path>
              </a:pathLst>
            </a:custGeom>
            <a:gradFill rotWithShape="1">
              <a:gsLst>
                <a:gs pos="0">
                  <a:srgbClr val="5E5E5E"/>
                </a:gs>
                <a:gs pos="100000">
                  <a:schemeClr val="tx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lIns="95792" tIns="47896" rIns="95792" bIns="47896"/>
            <a:lstStyle/>
            <a:p>
              <a:endParaRPr lang="et-EE"/>
            </a:p>
          </p:txBody>
        </p:sp>
        <p:sp>
          <p:nvSpPr>
            <p:cNvPr id="988194" name="Freeform 7"/>
            <p:cNvSpPr>
              <a:spLocks/>
            </p:cNvSpPr>
            <p:nvPr/>
          </p:nvSpPr>
          <p:spPr bwMode="auto">
            <a:xfrm>
              <a:off x="2268" y="3227"/>
              <a:ext cx="1670" cy="802"/>
            </a:xfrm>
            <a:custGeom>
              <a:avLst/>
              <a:gdLst>
                <a:gd name="T0" fmla="*/ 2147483647 w 1541"/>
                <a:gd name="T1" fmla="*/ 2147480434 h 802"/>
                <a:gd name="T2" fmla="*/ 2147483647 w 1541"/>
                <a:gd name="T3" fmla="*/ 2147480434 h 802"/>
                <a:gd name="T4" fmla="*/ 2147483647 w 1541"/>
                <a:gd name="T5" fmla="*/ 2147480434 h 802"/>
                <a:gd name="T6" fmla="*/ 2147483647 w 1541"/>
                <a:gd name="T7" fmla="*/ 2147480434 h 802"/>
                <a:gd name="T8" fmla="*/ 2147483647 w 1541"/>
                <a:gd name="T9" fmla="*/ 2147480434 h 802"/>
                <a:gd name="T10" fmla="*/ 2147483647 w 1541"/>
                <a:gd name="T11" fmla="*/ 2147480434 h 802"/>
                <a:gd name="T12" fmla="*/ 2147483647 w 1541"/>
                <a:gd name="T13" fmla="*/ 2147480434 h 802"/>
                <a:gd name="T14" fmla="*/ 2147483647 w 1541"/>
                <a:gd name="T15" fmla="*/ 2147480434 h 802"/>
                <a:gd name="T16" fmla="*/ 2147483647 w 1541"/>
                <a:gd name="T17" fmla="*/ 2147480434 h 802"/>
                <a:gd name="T18" fmla="*/ 2147483647 w 1541"/>
                <a:gd name="T19" fmla="*/ 2147480434 h 802"/>
                <a:gd name="T20" fmla="*/ 2147483647 w 1541"/>
                <a:gd name="T21" fmla="*/ 2147480434 h 802"/>
                <a:gd name="T22" fmla="*/ 2147483647 w 1541"/>
                <a:gd name="T23" fmla="*/ 2147480434 h 802"/>
                <a:gd name="T24" fmla="*/ 2147483647 w 1541"/>
                <a:gd name="T25" fmla="*/ 2147480434 h 802"/>
                <a:gd name="T26" fmla="*/ 2147483647 w 1541"/>
                <a:gd name="T27" fmla="*/ 2147480434 h 802"/>
                <a:gd name="T28" fmla="*/ 2147483647 w 1541"/>
                <a:gd name="T29" fmla="*/ 2147480434 h 802"/>
                <a:gd name="T30" fmla="*/ 2147483647 w 1541"/>
                <a:gd name="T31" fmla="*/ 2147480434 h 802"/>
                <a:gd name="T32" fmla="*/ 2147483647 w 1541"/>
                <a:gd name="T33" fmla="*/ 2147480434 h 802"/>
                <a:gd name="T34" fmla="*/ 2147483647 w 1541"/>
                <a:gd name="T35" fmla="*/ 2147480434 h 802"/>
                <a:gd name="T36" fmla="*/ 2147483647 w 1541"/>
                <a:gd name="T37" fmla="*/ 2147480434 h 802"/>
                <a:gd name="T38" fmla="*/ 2147483647 w 1541"/>
                <a:gd name="T39" fmla="*/ 2147480434 h 802"/>
                <a:gd name="T40" fmla="*/ 2147483647 w 1541"/>
                <a:gd name="T41" fmla="*/ 2147480434 h 802"/>
                <a:gd name="T42" fmla="*/ 2147483647 w 1541"/>
                <a:gd name="T43" fmla="*/ 2147480434 h 802"/>
                <a:gd name="T44" fmla="*/ 2147483647 w 1541"/>
                <a:gd name="T45" fmla="*/ 2147480434 h 802"/>
                <a:gd name="T46" fmla="*/ 2147483647 w 1541"/>
                <a:gd name="T47" fmla="*/ 2147480434 h 802"/>
                <a:gd name="T48" fmla="*/ 2147483647 w 1541"/>
                <a:gd name="T49" fmla="*/ 2147480434 h 802"/>
                <a:gd name="T50" fmla="*/ 2147483647 w 1541"/>
                <a:gd name="T51" fmla="*/ 2147480434 h 802"/>
                <a:gd name="T52" fmla="*/ 2147483647 w 1541"/>
                <a:gd name="T53" fmla="*/ 2147480434 h 802"/>
                <a:gd name="T54" fmla="*/ 2147483647 w 1541"/>
                <a:gd name="T55" fmla="*/ 2147480434 h 802"/>
                <a:gd name="T56" fmla="*/ 2147483647 w 1541"/>
                <a:gd name="T57" fmla="*/ 2147480434 h 802"/>
                <a:gd name="T58" fmla="*/ 2147483647 w 1541"/>
                <a:gd name="T59" fmla="*/ 2147480434 h 802"/>
                <a:gd name="T60" fmla="*/ 2147483647 w 1541"/>
                <a:gd name="T61" fmla="*/ 2147480434 h 802"/>
                <a:gd name="T62" fmla="*/ 2147483647 w 1541"/>
                <a:gd name="T63" fmla="*/ 2147480434 h 802"/>
                <a:gd name="T64" fmla="*/ 2147483647 w 1541"/>
                <a:gd name="T65" fmla="*/ 2147480434 h 802"/>
                <a:gd name="T66" fmla="*/ 2147483647 w 1541"/>
                <a:gd name="T67" fmla="*/ 2147480434 h 802"/>
                <a:gd name="T68" fmla="*/ 0 w 1541"/>
                <a:gd name="T69" fmla="*/ 2147480434 h 80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41"/>
                <a:gd name="T106" fmla="*/ 0 h 802"/>
                <a:gd name="T107" fmla="*/ 1541 w 1541"/>
                <a:gd name="T108" fmla="*/ 802 h 80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41" h="802">
                  <a:moveTo>
                    <a:pt x="0" y="634"/>
                  </a:moveTo>
                  <a:lnTo>
                    <a:pt x="293" y="10"/>
                  </a:lnTo>
                  <a:lnTo>
                    <a:pt x="620" y="47"/>
                  </a:lnTo>
                  <a:lnTo>
                    <a:pt x="895" y="21"/>
                  </a:lnTo>
                  <a:lnTo>
                    <a:pt x="1253" y="0"/>
                  </a:lnTo>
                  <a:lnTo>
                    <a:pt x="1541" y="622"/>
                  </a:lnTo>
                  <a:lnTo>
                    <a:pt x="1519" y="633"/>
                  </a:lnTo>
                  <a:lnTo>
                    <a:pt x="1496" y="643"/>
                  </a:lnTo>
                  <a:lnTo>
                    <a:pt x="1473" y="653"/>
                  </a:lnTo>
                  <a:lnTo>
                    <a:pt x="1451" y="663"/>
                  </a:lnTo>
                  <a:lnTo>
                    <a:pt x="1428" y="672"/>
                  </a:lnTo>
                  <a:lnTo>
                    <a:pt x="1405" y="681"/>
                  </a:lnTo>
                  <a:lnTo>
                    <a:pt x="1381" y="690"/>
                  </a:lnTo>
                  <a:lnTo>
                    <a:pt x="1358" y="699"/>
                  </a:lnTo>
                  <a:lnTo>
                    <a:pt x="1335" y="707"/>
                  </a:lnTo>
                  <a:lnTo>
                    <a:pt x="1311" y="715"/>
                  </a:lnTo>
                  <a:lnTo>
                    <a:pt x="1287" y="722"/>
                  </a:lnTo>
                  <a:lnTo>
                    <a:pt x="1263" y="729"/>
                  </a:lnTo>
                  <a:lnTo>
                    <a:pt x="1239" y="736"/>
                  </a:lnTo>
                  <a:lnTo>
                    <a:pt x="1215" y="743"/>
                  </a:lnTo>
                  <a:lnTo>
                    <a:pt x="1190" y="749"/>
                  </a:lnTo>
                  <a:lnTo>
                    <a:pt x="1166" y="755"/>
                  </a:lnTo>
                  <a:lnTo>
                    <a:pt x="1141" y="761"/>
                  </a:lnTo>
                  <a:lnTo>
                    <a:pt x="1116" y="766"/>
                  </a:lnTo>
                  <a:lnTo>
                    <a:pt x="1091" y="771"/>
                  </a:lnTo>
                  <a:lnTo>
                    <a:pt x="1067" y="775"/>
                  </a:lnTo>
                  <a:lnTo>
                    <a:pt x="1042" y="780"/>
                  </a:lnTo>
                  <a:lnTo>
                    <a:pt x="1016" y="783"/>
                  </a:lnTo>
                  <a:lnTo>
                    <a:pt x="991" y="787"/>
                  </a:lnTo>
                  <a:lnTo>
                    <a:pt x="965" y="790"/>
                  </a:lnTo>
                  <a:lnTo>
                    <a:pt x="940" y="793"/>
                  </a:lnTo>
                  <a:lnTo>
                    <a:pt x="914" y="795"/>
                  </a:lnTo>
                  <a:lnTo>
                    <a:pt x="888" y="797"/>
                  </a:lnTo>
                  <a:lnTo>
                    <a:pt x="862" y="799"/>
                  </a:lnTo>
                  <a:lnTo>
                    <a:pt x="837" y="800"/>
                  </a:lnTo>
                  <a:lnTo>
                    <a:pt x="810" y="801"/>
                  </a:lnTo>
                  <a:lnTo>
                    <a:pt x="784" y="802"/>
                  </a:lnTo>
                  <a:lnTo>
                    <a:pt x="758" y="802"/>
                  </a:lnTo>
                  <a:lnTo>
                    <a:pt x="733" y="802"/>
                  </a:lnTo>
                  <a:lnTo>
                    <a:pt x="708" y="801"/>
                  </a:lnTo>
                  <a:lnTo>
                    <a:pt x="682" y="801"/>
                  </a:lnTo>
                  <a:lnTo>
                    <a:pt x="657" y="799"/>
                  </a:lnTo>
                  <a:lnTo>
                    <a:pt x="632" y="798"/>
                  </a:lnTo>
                  <a:lnTo>
                    <a:pt x="607" y="796"/>
                  </a:lnTo>
                  <a:lnTo>
                    <a:pt x="583" y="794"/>
                  </a:lnTo>
                  <a:lnTo>
                    <a:pt x="558" y="791"/>
                  </a:lnTo>
                  <a:lnTo>
                    <a:pt x="533" y="788"/>
                  </a:lnTo>
                  <a:lnTo>
                    <a:pt x="509" y="785"/>
                  </a:lnTo>
                  <a:lnTo>
                    <a:pt x="484" y="781"/>
                  </a:lnTo>
                  <a:lnTo>
                    <a:pt x="460" y="777"/>
                  </a:lnTo>
                  <a:lnTo>
                    <a:pt x="436" y="773"/>
                  </a:lnTo>
                  <a:lnTo>
                    <a:pt x="412" y="768"/>
                  </a:lnTo>
                  <a:lnTo>
                    <a:pt x="388" y="763"/>
                  </a:lnTo>
                  <a:lnTo>
                    <a:pt x="364" y="758"/>
                  </a:lnTo>
                  <a:lnTo>
                    <a:pt x="340" y="753"/>
                  </a:lnTo>
                  <a:lnTo>
                    <a:pt x="317" y="747"/>
                  </a:lnTo>
                  <a:lnTo>
                    <a:pt x="293" y="741"/>
                  </a:lnTo>
                  <a:lnTo>
                    <a:pt x="270" y="734"/>
                  </a:lnTo>
                  <a:lnTo>
                    <a:pt x="247" y="728"/>
                  </a:lnTo>
                  <a:lnTo>
                    <a:pt x="223" y="720"/>
                  </a:lnTo>
                  <a:lnTo>
                    <a:pt x="201" y="713"/>
                  </a:lnTo>
                  <a:lnTo>
                    <a:pt x="178" y="705"/>
                  </a:lnTo>
                  <a:lnTo>
                    <a:pt x="155" y="697"/>
                  </a:lnTo>
                  <a:lnTo>
                    <a:pt x="132" y="689"/>
                  </a:lnTo>
                  <a:lnTo>
                    <a:pt x="110" y="681"/>
                  </a:lnTo>
                  <a:lnTo>
                    <a:pt x="88" y="672"/>
                  </a:lnTo>
                  <a:lnTo>
                    <a:pt x="65" y="662"/>
                  </a:lnTo>
                  <a:lnTo>
                    <a:pt x="43" y="653"/>
                  </a:lnTo>
                  <a:lnTo>
                    <a:pt x="22" y="643"/>
                  </a:lnTo>
                  <a:lnTo>
                    <a:pt x="0" y="634"/>
                  </a:lnTo>
                  <a:close/>
                </a:path>
              </a:pathLst>
            </a:custGeom>
            <a:gradFill rotWithShape="1">
              <a:gsLst>
                <a:gs pos="0">
                  <a:srgbClr val="8566BE"/>
                </a:gs>
                <a:gs pos="100000">
                  <a:srgbClr val="533884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lIns="95792" tIns="47896" rIns="95792" bIns="47896"/>
            <a:lstStyle/>
            <a:p>
              <a:endParaRPr lang="et-EE"/>
            </a:p>
          </p:txBody>
        </p:sp>
        <p:sp>
          <p:nvSpPr>
            <p:cNvPr id="988195" name="Freeform 8"/>
            <p:cNvSpPr>
              <a:spLocks/>
            </p:cNvSpPr>
            <p:nvPr/>
          </p:nvSpPr>
          <p:spPr bwMode="auto">
            <a:xfrm>
              <a:off x="1236" y="2557"/>
              <a:ext cx="1373" cy="1302"/>
            </a:xfrm>
            <a:custGeom>
              <a:avLst/>
              <a:gdLst>
                <a:gd name="T0" fmla="*/ 2147483647 w 1267"/>
                <a:gd name="T1" fmla="*/ 2145832179 h 1303"/>
                <a:gd name="T2" fmla="*/ 2147483647 w 1267"/>
                <a:gd name="T3" fmla="*/ 2145832179 h 1303"/>
                <a:gd name="T4" fmla="*/ 2147483647 w 1267"/>
                <a:gd name="T5" fmla="*/ 2145832179 h 1303"/>
                <a:gd name="T6" fmla="*/ 2147483647 w 1267"/>
                <a:gd name="T7" fmla="*/ 2145832179 h 1303"/>
                <a:gd name="T8" fmla="*/ 2147483647 w 1267"/>
                <a:gd name="T9" fmla="*/ 0 h 1303"/>
                <a:gd name="T10" fmla="*/ 0 w 1267"/>
                <a:gd name="T11" fmla="*/ 2145832179 h 1303"/>
                <a:gd name="T12" fmla="*/ 2147483647 w 1267"/>
                <a:gd name="T13" fmla="*/ 2145832179 h 1303"/>
                <a:gd name="T14" fmla="*/ 2147483647 w 1267"/>
                <a:gd name="T15" fmla="*/ 2145832179 h 1303"/>
                <a:gd name="T16" fmla="*/ 2147483647 w 1267"/>
                <a:gd name="T17" fmla="*/ 2145832179 h 1303"/>
                <a:gd name="T18" fmla="*/ 2147483647 w 1267"/>
                <a:gd name="T19" fmla="*/ 2145832179 h 1303"/>
                <a:gd name="T20" fmla="*/ 2147483647 w 1267"/>
                <a:gd name="T21" fmla="*/ 2145832179 h 1303"/>
                <a:gd name="T22" fmla="*/ 2147483647 w 1267"/>
                <a:gd name="T23" fmla="*/ 2145832179 h 1303"/>
                <a:gd name="T24" fmla="*/ 2147483647 w 1267"/>
                <a:gd name="T25" fmla="*/ 2145832179 h 1303"/>
                <a:gd name="T26" fmla="*/ 2147483647 w 1267"/>
                <a:gd name="T27" fmla="*/ 2145832179 h 1303"/>
                <a:gd name="T28" fmla="*/ 2147483647 w 1267"/>
                <a:gd name="T29" fmla="*/ 2145832179 h 1303"/>
                <a:gd name="T30" fmla="*/ 2147483647 w 1267"/>
                <a:gd name="T31" fmla="*/ 2145832179 h 1303"/>
                <a:gd name="T32" fmla="*/ 2147483647 w 1267"/>
                <a:gd name="T33" fmla="*/ 2145832179 h 1303"/>
                <a:gd name="T34" fmla="*/ 2147483647 w 1267"/>
                <a:gd name="T35" fmla="*/ 2145832179 h 1303"/>
                <a:gd name="T36" fmla="*/ 2147483647 w 1267"/>
                <a:gd name="T37" fmla="*/ 2145832179 h 1303"/>
                <a:gd name="T38" fmla="*/ 2147483647 w 1267"/>
                <a:gd name="T39" fmla="*/ 2145832179 h 1303"/>
                <a:gd name="T40" fmla="*/ 2147483647 w 1267"/>
                <a:gd name="T41" fmla="*/ 2145832179 h 1303"/>
                <a:gd name="T42" fmla="*/ 2147483647 w 1267"/>
                <a:gd name="T43" fmla="*/ 2145832179 h 1303"/>
                <a:gd name="T44" fmla="*/ 2147483647 w 1267"/>
                <a:gd name="T45" fmla="*/ 2145832179 h 1303"/>
                <a:gd name="T46" fmla="*/ 2147483647 w 1267"/>
                <a:gd name="T47" fmla="*/ 2145832179 h 1303"/>
                <a:gd name="T48" fmla="*/ 2147483647 w 1267"/>
                <a:gd name="T49" fmla="*/ 2145832179 h 1303"/>
                <a:gd name="T50" fmla="*/ 2147483647 w 1267"/>
                <a:gd name="T51" fmla="*/ 2145832179 h 1303"/>
                <a:gd name="T52" fmla="*/ 2147483647 w 1267"/>
                <a:gd name="T53" fmla="*/ 2145832179 h 1303"/>
                <a:gd name="T54" fmla="*/ 2147483647 w 1267"/>
                <a:gd name="T55" fmla="*/ 2145832179 h 1303"/>
                <a:gd name="T56" fmla="*/ 2147483647 w 1267"/>
                <a:gd name="T57" fmla="*/ 2145832179 h 1303"/>
                <a:gd name="T58" fmla="*/ 2147483647 w 1267"/>
                <a:gd name="T59" fmla="*/ 2145832179 h 1303"/>
                <a:gd name="T60" fmla="*/ 2147483647 w 1267"/>
                <a:gd name="T61" fmla="*/ 2145832179 h 1303"/>
                <a:gd name="T62" fmla="*/ 2147483647 w 1267"/>
                <a:gd name="T63" fmla="*/ 2145832179 h 1303"/>
                <a:gd name="T64" fmla="*/ 2147483647 w 1267"/>
                <a:gd name="T65" fmla="*/ 2145832179 h 1303"/>
                <a:gd name="T66" fmla="*/ 2147483647 w 1267"/>
                <a:gd name="T67" fmla="*/ 2145832179 h 1303"/>
                <a:gd name="T68" fmla="*/ 2147483647 w 1267"/>
                <a:gd name="T69" fmla="*/ 2145832179 h 1303"/>
                <a:gd name="T70" fmla="*/ 2147483647 w 1267"/>
                <a:gd name="T71" fmla="*/ 2145832179 h 1303"/>
                <a:gd name="T72" fmla="*/ 2147483647 w 1267"/>
                <a:gd name="T73" fmla="*/ 2145832179 h 1303"/>
                <a:gd name="T74" fmla="*/ 2147483647 w 1267"/>
                <a:gd name="T75" fmla="*/ 2145832179 h 13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267"/>
                <a:gd name="T115" fmla="*/ 0 h 1303"/>
                <a:gd name="T116" fmla="*/ 1267 w 1267"/>
                <a:gd name="T117" fmla="*/ 1303 h 130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267" h="1303">
                  <a:moveTo>
                    <a:pt x="954" y="1303"/>
                  </a:moveTo>
                  <a:lnTo>
                    <a:pt x="1267" y="648"/>
                  </a:lnTo>
                  <a:lnTo>
                    <a:pt x="1028" y="467"/>
                  </a:lnTo>
                  <a:lnTo>
                    <a:pt x="821" y="207"/>
                  </a:lnTo>
                  <a:lnTo>
                    <a:pt x="701" y="0"/>
                  </a:lnTo>
                  <a:lnTo>
                    <a:pt x="0" y="213"/>
                  </a:lnTo>
                  <a:lnTo>
                    <a:pt x="15" y="258"/>
                  </a:lnTo>
                  <a:lnTo>
                    <a:pt x="31" y="303"/>
                  </a:lnTo>
                  <a:lnTo>
                    <a:pt x="48" y="347"/>
                  </a:lnTo>
                  <a:lnTo>
                    <a:pt x="66" y="390"/>
                  </a:lnTo>
                  <a:lnTo>
                    <a:pt x="85" y="433"/>
                  </a:lnTo>
                  <a:lnTo>
                    <a:pt x="106" y="475"/>
                  </a:lnTo>
                  <a:lnTo>
                    <a:pt x="127" y="516"/>
                  </a:lnTo>
                  <a:lnTo>
                    <a:pt x="149" y="557"/>
                  </a:lnTo>
                  <a:lnTo>
                    <a:pt x="173" y="597"/>
                  </a:lnTo>
                  <a:lnTo>
                    <a:pt x="197" y="637"/>
                  </a:lnTo>
                  <a:lnTo>
                    <a:pt x="223" y="676"/>
                  </a:lnTo>
                  <a:lnTo>
                    <a:pt x="249" y="714"/>
                  </a:lnTo>
                  <a:lnTo>
                    <a:pt x="277" y="751"/>
                  </a:lnTo>
                  <a:lnTo>
                    <a:pt x="305" y="788"/>
                  </a:lnTo>
                  <a:lnTo>
                    <a:pt x="334" y="824"/>
                  </a:lnTo>
                  <a:lnTo>
                    <a:pt x="364" y="859"/>
                  </a:lnTo>
                  <a:lnTo>
                    <a:pt x="395" y="894"/>
                  </a:lnTo>
                  <a:lnTo>
                    <a:pt x="427" y="927"/>
                  </a:lnTo>
                  <a:lnTo>
                    <a:pt x="460" y="960"/>
                  </a:lnTo>
                  <a:lnTo>
                    <a:pt x="494" y="992"/>
                  </a:lnTo>
                  <a:lnTo>
                    <a:pt x="528" y="1023"/>
                  </a:lnTo>
                  <a:lnTo>
                    <a:pt x="563" y="1053"/>
                  </a:lnTo>
                  <a:lnTo>
                    <a:pt x="599" y="1082"/>
                  </a:lnTo>
                  <a:lnTo>
                    <a:pt x="635" y="1111"/>
                  </a:lnTo>
                  <a:lnTo>
                    <a:pt x="673" y="1138"/>
                  </a:lnTo>
                  <a:lnTo>
                    <a:pt x="711" y="1165"/>
                  </a:lnTo>
                  <a:lnTo>
                    <a:pt x="750" y="1190"/>
                  </a:lnTo>
                  <a:lnTo>
                    <a:pt x="790" y="1215"/>
                  </a:lnTo>
                  <a:lnTo>
                    <a:pt x="830" y="1238"/>
                  </a:lnTo>
                  <a:lnTo>
                    <a:pt x="870" y="1261"/>
                  </a:lnTo>
                  <a:lnTo>
                    <a:pt x="912" y="1283"/>
                  </a:lnTo>
                  <a:lnTo>
                    <a:pt x="954" y="1303"/>
                  </a:lnTo>
                  <a:close/>
                </a:path>
              </a:pathLst>
            </a:custGeom>
            <a:gradFill rotWithShape="1">
              <a:gsLst>
                <a:gs pos="0">
                  <a:srgbClr val="4CBD2D"/>
                </a:gs>
                <a:gs pos="50000">
                  <a:srgbClr val="00802B"/>
                </a:gs>
                <a:gs pos="100000">
                  <a:srgbClr val="4CBD2D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lIns="95792" tIns="47896" rIns="95792" bIns="47896"/>
            <a:lstStyle/>
            <a:p>
              <a:endParaRPr lang="et-EE"/>
            </a:p>
          </p:txBody>
        </p:sp>
        <p:sp>
          <p:nvSpPr>
            <p:cNvPr id="988196" name="Freeform 10"/>
            <p:cNvSpPr>
              <a:spLocks/>
            </p:cNvSpPr>
            <p:nvPr/>
          </p:nvSpPr>
          <p:spPr bwMode="auto">
            <a:xfrm>
              <a:off x="1849" y="1090"/>
              <a:ext cx="2514" cy="2321"/>
            </a:xfrm>
            <a:custGeom>
              <a:avLst/>
              <a:gdLst>
                <a:gd name="T0" fmla="*/ 26074226 w 10938"/>
                <a:gd name="T1" fmla="*/ 20518288 h 10938"/>
                <a:gd name="T2" fmla="*/ 26074226 w 10938"/>
                <a:gd name="T3" fmla="*/ 20518288 h 10938"/>
                <a:gd name="T4" fmla="*/ 26074226 w 10938"/>
                <a:gd name="T5" fmla="*/ 20518288 h 10938"/>
                <a:gd name="T6" fmla="*/ 26074226 w 10938"/>
                <a:gd name="T7" fmla="*/ 20518288 h 10938"/>
                <a:gd name="T8" fmla="*/ 26074226 w 10938"/>
                <a:gd name="T9" fmla="*/ 20518288 h 10938"/>
                <a:gd name="T10" fmla="*/ 26074226 w 10938"/>
                <a:gd name="T11" fmla="*/ 20518288 h 10938"/>
                <a:gd name="T12" fmla="*/ 26074226 w 10938"/>
                <a:gd name="T13" fmla="*/ 20518288 h 10938"/>
                <a:gd name="T14" fmla="*/ 26074226 w 10938"/>
                <a:gd name="T15" fmla="*/ 20518288 h 10938"/>
                <a:gd name="T16" fmla="*/ 26074226 w 10938"/>
                <a:gd name="T17" fmla="*/ 20518288 h 10938"/>
                <a:gd name="T18" fmla="*/ 26074226 w 10938"/>
                <a:gd name="T19" fmla="*/ 20518288 h 10938"/>
                <a:gd name="T20" fmla="*/ 26074226 w 10938"/>
                <a:gd name="T21" fmla="*/ 20518288 h 10938"/>
                <a:gd name="T22" fmla="*/ 26074226 w 10938"/>
                <a:gd name="T23" fmla="*/ 20518288 h 10938"/>
                <a:gd name="T24" fmla="*/ 26074226 w 10938"/>
                <a:gd name="T25" fmla="*/ 20518288 h 10938"/>
                <a:gd name="T26" fmla="*/ 26074226 w 10938"/>
                <a:gd name="T27" fmla="*/ 20518288 h 10938"/>
                <a:gd name="T28" fmla="*/ 26074226 w 10938"/>
                <a:gd name="T29" fmla="*/ 20518288 h 10938"/>
                <a:gd name="T30" fmla="*/ 26074226 w 10938"/>
                <a:gd name="T31" fmla="*/ 20518288 h 10938"/>
                <a:gd name="T32" fmla="*/ 26074226 w 10938"/>
                <a:gd name="T33" fmla="*/ 20518288 h 10938"/>
                <a:gd name="T34" fmla="*/ 26074226 w 10938"/>
                <a:gd name="T35" fmla="*/ 20518288 h 10938"/>
                <a:gd name="T36" fmla="*/ 26074226 w 10938"/>
                <a:gd name="T37" fmla="*/ 20518288 h 10938"/>
                <a:gd name="T38" fmla="*/ 26074226 w 10938"/>
                <a:gd name="T39" fmla="*/ 20518288 h 10938"/>
                <a:gd name="T40" fmla="*/ 26074226 w 10938"/>
                <a:gd name="T41" fmla="*/ 20518288 h 10938"/>
                <a:gd name="T42" fmla="*/ 26074226 w 10938"/>
                <a:gd name="T43" fmla="*/ 20518288 h 10938"/>
                <a:gd name="T44" fmla="*/ 26074226 w 10938"/>
                <a:gd name="T45" fmla="*/ 20518288 h 10938"/>
                <a:gd name="T46" fmla="*/ 26074226 w 10938"/>
                <a:gd name="T47" fmla="*/ 20518288 h 10938"/>
                <a:gd name="T48" fmla="*/ 26074226 w 10938"/>
                <a:gd name="T49" fmla="*/ 20518288 h 10938"/>
                <a:gd name="T50" fmla="*/ 26074226 w 10938"/>
                <a:gd name="T51" fmla="*/ 20518288 h 10938"/>
                <a:gd name="T52" fmla="*/ 26074226 w 10938"/>
                <a:gd name="T53" fmla="*/ 20518288 h 10938"/>
                <a:gd name="T54" fmla="*/ 26074226 w 10938"/>
                <a:gd name="T55" fmla="*/ 20518288 h 10938"/>
                <a:gd name="T56" fmla="*/ 26074226 w 10938"/>
                <a:gd name="T57" fmla="*/ 20518288 h 10938"/>
                <a:gd name="T58" fmla="*/ 26074226 w 10938"/>
                <a:gd name="T59" fmla="*/ 20518288 h 10938"/>
                <a:gd name="T60" fmla="*/ 26074226 w 10938"/>
                <a:gd name="T61" fmla="*/ 20518288 h 10938"/>
                <a:gd name="T62" fmla="*/ 26074226 w 10938"/>
                <a:gd name="T63" fmla="*/ 20518288 h 10938"/>
                <a:gd name="T64" fmla="*/ 26074226 w 10938"/>
                <a:gd name="T65" fmla="*/ 20518288 h 10938"/>
                <a:gd name="T66" fmla="*/ 26074226 w 10938"/>
                <a:gd name="T67" fmla="*/ 20518288 h 10938"/>
                <a:gd name="T68" fmla="*/ 26074226 w 10938"/>
                <a:gd name="T69" fmla="*/ 20518288 h 10938"/>
                <a:gd name="T70" fmla="*/ 26074226 w 10938"/>
                <a:gd name="T71" fmla="*/ 20518288 h 10938"/>
                <a:gd name="T72" fmla="*/ 26074226 w 10938"/>
                <a:gd name="T73" fmla="*/ 20518288 h 10938"/>
                <a:gd name="T74" fmla="*/ 26074226 w 10938"/>
                <a:gd name="T75" fmla="*/ 20518288 h 10938"/>
                <a:gd name="T76" fmla="*/ 26074226 w 10938"/>
                <a:gd name="T77" fmla="*/ 20518288 h 10938"/>
                <a:gd name="T78" fmla="*/ 26074226 w 10938"/>
                <a:gd name="T79" fmla="*/ 20518288 h 10938"/>
                <a:gd name="T80" fmla="*/ 26074226 w 10938"/>
                <a:gd name="T81" fmla="*/ 20518288 h 10938"/>
                <a:gd name="T82" fmla="*/ 26074226 w 10938"/>
                <a:gd name="T83" fmla="*/ 20518288 h 10938"/>
                <a:gd name="T84" fmla="*/ 26074226 w 10938"/>
                <a:gd name="T85" fmla="*/ 20518288 h 1093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938"/>
                <a:gd name="T130" fmla="*/ 0 h 10938"/>
                <a:gd name="T131" fmla="*/ 10938 w 10938"/>
                <a:gd name="T132" fmla="*/ 10938 h 1093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938" h="10938">
                  <a:moveTo>
                    <a:pt x="5469" y="10938"/>
                  </a:moveTo>
                  <a:lnTo>
                    <a:pt x="5749" y="10931"/>
                  </a:lnTo>
                  <a:lnTo>
                    <a:pt x="6027" y="10910"/>
                  </a:lnTo>
                  <a:lnTo>
                    <a:pt x="6300" y="10875"/>
                  </a:lnTo>
                  <a:lnTo>
                    <a:pt x="6569" y="10826"/>
                  </a:lnTo>
                  <a:lnTo>
                    <a:pt x="6833" y="10766"/>
                  </a:lnTo>
                  <a:lnTo>
                    <a:pt x="7092" y="10692"/>
                  </a:lnTo>
                  <a:lnTo>
                    <a:pt x="7346" y="10605"/>
                  </a:lnTo>
                  <a:lnTo>
                    <a:pt x="7595" y="10507"/>
                  </a:lnTo>
                  <a:lnTo>
                    <a:pt x="7837" y="10398"/>
                  </a:lnTo>
                  <a:lnTo>
                    <a:pt x="8073" y="10276"/>
                  </a:lnTo>
                  <a:lnTo>
                    <a:pt x="8301" y="10144"/>
                  </a:lnTo>
                  <a:lnTo>
                    <a:pt x="8523" y="10003"/>
                  </a:lnTo>
                  <a:lnTo>
                    <a:pt x="8738" y="9849"/>
                  </a:lnTo>
                  <a:lnTo>
                    <a:pt x="8945" y="9686"/>
                  </a:lnTo>
                  <a:lnTo>
                    <a:pt x="9143" y="9515"/>
                  </a:lnTo>
                  <a:lnTo>
                    <a:pt x="9333" y="9333"/>
                  </a:lnTo>
                  <a:lnTo>
                    <a:pt x="9515" y="9143"/>
                  </a:lnTo>
                  <a:lnTo>
                    <a:pt x="9686" y="8945"/>
                  </a:lnTo>
                  <a:lnTo>
                    <a:pt x="9849" y="8738"/>
                  </a:lnTo>
                  <a:lnTo>
                    <a:pt x="10001" y="8523"/>
                  </a:lnTo>
                  <a:lnTo>
                    <a:pt x="10144" y="8301"/>
                  </a:lnTo>
                  <a:lnTo>
                    <a:pt x="10276" y="8073"/>
                  </a:lnTo>
                  <a:lnTo>
                    <a:pt x="10397" y="7837"/>
                  </a:lnTo>
                  <a:lnTo>
                    <a:pt x="10507" y="7595"/>
                  </a:lnTo>
                  <a:lnTo>
                    <a:pt x="10605" y="7346"/>
                  </a:lnTo>
                  <a:lnTo>
                    <a:pt x="10692" y="7092"/>
                  </a:lnTo>
                  <a:lnTo>
                    <a:pt x="10766" y="6833"/>
                  </a:lnTo>
                  <a:lnTo>
                    <a:pt x="10826" y="6569"/>
                  </a:lnTo>
                  <a:lnTo>
                    <a:pt x="10875" y="6300"/>
                  </a:lnTo>
                  <a:lnTo>
                    <a:pt x="10910" y="6027"/>
                  </a:lnTo>
                  <a:lnTo>
                    <a:pt x="10931" y="5749"/>
                  </a:lnTo>
                  <a:lnTo>
                    <a:pt x="10938" y="5469"/>
                  </a:lnTo>
                  <a:lnTo>
                    <a:pt x="10931" y="5189"/>
                  </a:lnTo>
                  <a:lnTo>
                    <a:pt x="10910" y="4912"/>
                  </a:lnTo>
                  <a:lnTo>
                    <a:pt x="10875" y="4638"/>
                  </a:lnTo>
                  <a:lnTo>
                    <a:pt x="10826" y="4369"/>
                  </a:lnTo>
                  <a:lnTo>
                    <a:pt x="10766" y="4105"/>
                  </a:lnTo>
                  <a:lnTo>
                    <a:pt x="10692" y="3846"/>
                  </a:lnTo>
                  <a:lnTo>
                    <a:pt x="10605" y="3592"/>
                  </a:lnTo>
                  <a:lnTo>
                    <a:pt x="10507" y="3343"/>
                  </a:lnTo>
                  <a:lnTo>
                    <a:pt x="10397" y="3101"/>
                  </a:lnTo>
                  <a:lnTo>
                    <a:pt x="10276" y="2865"/>
                  </a:lnTo>
                  <a:lnTo>
                    <a:pt x="10144" y="2637"/>
                  </a:lnTo>
                  <a:lnTo>
                    <a:pt x="10001" y="2415"/>
                  </a:lnTo>
                  <a:lnTo>
                    <a:pt x="9849" y="2200"/>
                  </a:lnTo>
                  <a:lnTo>
                    <a:pt x="9686" y="1993"/>
                  </a:lnTo>
                  <a:lnTo>
                    <a:pt x="9515" y="1795"/>
                  </a:lnTo>
                  <a:lnTo>
                    <a:pt x="9333" y="1605"/>
                  </a:lnTo>
                  <a:lnTo>
                    <a:pt x="9143" y="1423"/>
                  </a:lnTo>
                  <a:lnTo>
                    <a:pt x="8945" y="1252"/>
                  </a:lnTo>
                  <a:lnTo>
                    <a:pt x="8738" y="1089"/>
                  </a:lnTo>
                  <a:lnTo>
                    <a:pt x="8523" y="937"/>
                  </a:lnTo>
                  <a:lnTo>
                    <a:pt x="8301" y="794"/>
                  </a:lnTo>
                  <a:lnTo>
                    <a:pt x="8073" y="662"/>
                  </a:lnTo>
                  <a:lnTo>
                    <a:pt x="7837" y="541"/>
                  </a:lnTo>
                  <a:lnTo>
                    <a:pt x="7595" y="431"/>
                  </a:lnTo>
                  <a:lnTo>
                    <a:pt x="7346" y="333"/>
                  </a:lnTo>
                  <a:lnTo>
                    <a:pt x="7092" y="246"/>
                  </a:lnTo>
                  <a:lnTo>
                    <a:pt x="6833" y="172"/>
                  </a:lnTo>
                  <a:lnTo>
                    <a:pt x="6569" y="112"/>
                  </a:lnTo>
                  <a:lnTo>
                    <a:pt x="6300" y="63"/>
                  </a:lnTo>
                  <a:lnTo>
                    <a:pt x="6027" y="28"/>
                  </a:lnTo>
                  <a:lnTo>
                    <a:pt x="5749" y="7"/>
                  </a:lnTo>
                  <a:lnTo>
                    <a:pt x="5469" y="0"/>
                  </a:lnTo>
                  <a:lnTo>
                    <a:pt x="5189" y="7"/>
                  </a:lnTo>
                  <a:lnTo>
                    <a:pt x="4911" y="28"/>
                  </a:lnTo>
                  <a:lnTo>
                    <a:pt x="4638" y="63"/>
                  </a:lnTo>
                  <a:lnTo>
                    <a:pt x="4369" y="112"/>
                  </a:lnTo>
                  <a:lnTo>
                    <a:pt x="4105" y="172"/>
                  </a:lnTo>
                  <a:lnTo>
                    <a:pt x="3846" y="246"/>
                  </a:lnTo>
                  <a:lnTo>
                    <a:pt x="3592" y="333"/>
                  </a:lnTo>
                  <a:lnTo>
                    <a:pt x="3343" y="431"/>
                  </a:lnTo>
                  <a:lnTo>
                    <a:pt x="3101" y="541"/>
                  </a:lnTo>
                  <a:lnTo>
                    <a:pt x="2865" y="662"/>
                  </a:lnTo>
                  <a:lnTo>
                    <a:pt x="2637" y="794"/>
                  </a:lnTo>
                  <a:lnTo>
                    <a:pt x="2415" y="937"/>
                  </a:lnTo>
                  <a:lnTo>
                    <a:pt x="2200" y="1089"/>
                  </a:lnTo>
                  <a:lnTo>
                    <a:pt x="1993" y="1252"/>
                  </a:lnTo>
                  <a:lnTo>
                    <a:pt x="1795" y="1423"/>
                  </a:lnTo>
                  <a:lnTo>
                    <a:pt x="1605" y="1605"/>
                  </a:lnTo>
                  <a:lnTo>
                    <a:pt x="1423" y="1795"/>
                  </a:lnTo>
                  <a:lnTo>
                    <a:pt x="1252" y="1993"/>
                  </a:lnTo>
                  <a:lnTo>
                    <a:pt x="1089" y="2200"/>
                  </a:lnTo>
                  <a:lnTo>
                    <a:pt x="935" y="2415"/>
                  </a:lnTo>
                  <a:lnTo>
                    <a:pt x="794" y="2637"/>
                  </a:lnTo>
                  <a:lnTo>
                    <a:pt x="662" y="2865"/>
                  </a:lnTo>
                  <a:lnTo>
                    <a:pt x="540" y="3101"/>
                  </a:lnTo>
                  <a:lnTo>
                    <a:pt x="431" y="3343"/>
                  </a:lnTo>
                  <a:lnTo>
                    <a:pt x="333" y="3592"/>
                  </a:lnTo>
                  <a:lnTo>
                    <a:pt x="246" y="3846"/>
                  </a:lnTo>
                  <a:lnTo>
                    <a:pt x="172" y="4105"/>
                  </a:lnTo>
                  <a:lnTo>
                    <a:pt x="112" y="4369"/>
                  </a:lnTo>
                  <a:lnTo>
                    <a:pt x="63" y="4638"/>
                  </a:lnTo>
                  <a:lnTo>
                    <a:pt x="28" y="4912"/>
                  </a:lnTo>
                  <a:lnTo>
                    <a:pt x="7" y="5189"/>
                  </a:lnTo>
                  <a:lnTo>
                    <a:pt x="0" y="5469"/>
                  </a:lnTo>
                  <a:lnTo>
                    <a:pt x="7" y="5749"/>
                  </a:lnTo>
                  <a:lnTo>
                    <a:pt x="28" y="6027"/>
                  </a:lnTo>
                  <a:lnTo>
                    <a:pt x="63" y="6300"/>
                  </a:lnTo>
                  <a:lnTo>
                    <a:pt x="112" y="6569"/>
                  </a:lnTo>
                  <a:lnTo>
                    <a:pt x="172" y="6833"/>
                  </a:lnTo>
                  <a:lnTo>
                    <a:pt x="246" y="7092"/>
                  </a:lnTo>
                  <a:lnTo>
                    <a:pt x="333" y="7346"/>
                  </a:lnTo>
                  <a:lnTo>
                    <a:pt x="431" y="7595"/>
                  </a:lnTo>
                  <a:lnTo>
                    <a:pt x="540" y="7837"/>
                  </a:lnTo>
                  <a:lnTo>
                    <a:pt x="662" y="8073"/>
                  </a:lnTo>
                  <a:lnTo>
                    <a:pt x="794" y="8301"/>
                  </a:lnTo>
                  <a:lnTo>
                    <a:pt x="935" y="8523"/>
                  </a:lnTo>
                  <a:lnTo>
                    <a:pt x="1089" y="8738"/>
                  </a:lnTo>
                  <a:lnTo>
                    <a:pt x="1252" y="8945"/>
                  </a:lnTo>
                  <a:lnTo>
                    <a:pt x="1423" y="9143"/>
                  </a:lnTo>
                  <a:lnTo>
                    <a:pt x="1605" y="9333"/>
                  </a:lnTo>
                  <a:lnTo>
                    <a:pt x="1795" y="9515"/>
                  </a:lnTo>
                  <a:lnTo>
                    <a:pt x="1993" y="9686"/>
                  </a:lnTo>
                  <a:lnTo>
                    <a:pt x="2200" y="9849"/>
                  </a:lnTo>
                  <a:lnTo>
                    <a:pt x="2415" y="10003"/>
                  </a:lnTo>
                  <a:lnTo>
                    <a:pt x="2637" y="10144"/>
                  </a:lnTo>
                  <a:lnTo>
                    <a:pt x="2865" y="10276"/>
                  </a:lnTo>
                  <a:lnTo>
                    <a:pt x="3101" y="10398"/>
                  </a:lnTo>
                  <a:lnTo>
                    <a:pt x="3343" y="10507"/>
                  </a:lnTo>
                  <a:lnTo>
                    <a:pt x="3592" y="10605"/>
                  </a:lnTo>
                  <a:lnTo>
                    <a:pt x="3846" y="10692"/>
                  </a:lnTo>
                  <a:lnTo>
                    <a:pt x="4105" y="10766"/>
                  </a:lnTo>
                  <a:lnTo>
                    <a:pt x="4369" y="10826"/>
                  </a:lnTo>
                  <a:lnTo>
                    <a:pt x="4638" y="10875"/>
                  </a:lnTo>
                  <a:lnTo>
                    <a:pt x="4911" y="10910"/>
                  </a:lnTo>
                  <a:lnTo>
                    <a:pt x="5189" y="10931"/>
                  </a:lnTo>
                  <a:lnTo>
                    <a:pt x="5469" y="109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5792" tIns="47896" rIns="95792" bIns="47896"/>
            <a:lstStyle/>
            <a:p>
              <a:endParaRPr lang="et-EE"/>
            </a:p>
          </p:txBody>
        </p:sp>
        <p:sp>
          <p:nvSpPr>
            <p:cNvPr id="988197" name="Freeform 11"/>
            <p:cNvSpPr>
              <a:spLocks/>
            </p:cNvSpPr>
            <p:nvPr/>
          </p:nvSpPr>
          <p:spPr bwMode="auto">
            <a:xfrm>
              <a:off x="1157" y="561"/>
              <a:ext cx="1173" cy="2435"/>
            </a:xfrm>
            <a:custGeom>
              <a:avLst/>
              <a:gdLst>
                <a:gd name="T0" fmla="*/ 26051687 w 5105"/>
                <a:gd name="T1" fmla="*/ 20508840 h 11477"/>
                <a:gd name="T2" fmla="*/ 26051687 w 5105"/>
                <a:gd name="T3" fmla="*/ 20508840 h 11477"/>
                <a:gd name="T4" fmla="*/ 26051687 w 5105"/>
                <a:gd name="T5" fmla="*/ 20508840 h 11477"/>
                <a:gd name="T6" fmla="*/ 26051687 w 5105"/>
                <a:gd name="T7" fmla="*/ 20508840 h 11477"/>
                <a:gd name="T8" fmla="*/ 26051687 w 5105"/>
                <a:gd name="T9" fmla="*/ 20508840 h 11477"/>
                <a:gd name="T10" fmla="*/ 26051687 w 5105"/>
                <a:gd name="T11" fmla="*/ 20508840 h 11477"/>
                <a:gd name="T12" fmla="*/ 26051687 w 5105"/>
                <a:gd name="T13" fmla="*/ 20508840 h 11477"/>
                <a:gd name="T14" fmla="*/ 26051687 w 5105"/>
                <a:gd name="T15" fmla="*/ 20508840 h 11477"/>
                <a:gd name="T16" fmla="*/ 26051687 w 5105"/>
                <a:gd name="T17" fmla="*/ 20508840 h 11477"/>
                <a:gd name="T18" fmla="*/ 26051687 w 5105"/>
                <a:gd name="T19" fmla="*/ 20508840 h 11477"/>
                <a:gd name="T20" fmla="*/ 26051687 w 5105"/>
                <a:gd name="T21" fmla="*/ 20508840 h 11477"/>
                <a:gd name="T22" fmla="*/ 26051687 w 5105"/>
                <a:gd name="T23" fmla="*/ 20508840 h 11477"/>
                <a:gd name="T24" fmla="*/ 26051687 w 5105"/>
                <a:gd name="T25" fmla="*/ 20508840 h 11477"/>
                <a:gd name="T26" fmla="*/ 26051687 w 5105"/>
                <a:gd name="T27" fmla="*/ 20508840 h 11477"/>
                <a:gd name="T28" fmla="*/ 26051687 w 5105"/>
                <a:gd name="T29" fmla="*/ 20508840 h 11477"/>
                <a:gd name="T30" fmla="*/ 26051687 w 5105"/>
                <a:gd name="T31" fmla="*/ 20508840 h 11477"/>
                <a:gd name="T32" fmla="*/ 26051687 w 5105"/>
                <a:gd name="T33" fmla="*/ 20508840 h 11477"/>
                <a:gd name="T34" fmla="*/ 26051687 w 5105"/>
                <a:gd name="T35" fmla="*/ 20508840 h 11477"/>
                <a:gd name="T36" fmla="*/ 26051687 w 5105"/>
                <a:gd name="T37" fmla="*/ 20508840 h 11477"/>
                <a:gd name="T38" fmla="*/ 26051687 w 5105"/>
                <a:gd name="T39" fmla="*/ 20508840 h 11477"/>
                <a:gd name="T40" fmla="*/ 26051687 w 5105"/>
                <a:gd name="T41" fmla="*/ 20508840 h 11477"/>
                <a:gd name="T42" fmla="*/ 26051687 w 5105"/>
                <a:gd name="T43" fmla="*/ 20508840 h 11477"/>
                <a:gd name="T44" fmla="*/ 26051687 w 5105"/>
                <a:gd name="T45" fmla="*/ 20508840 h 11477"/>
                <a:gd name="T46" fmla="*/ 26051687 w 5105"/>
                <a:gd name="T47" fmla="*/ 20508840 h 11477"/>
                <a:gd name="T48" fmla="*/ 26051687 w 5105"/>
                <a:gd name="T49" fmla="*/ 20508840 h 11477"/>
                <a:gd name="T50" fmla="*/ 26051687 w 5105"/>
                <a:gd name="T51" fmla="*/ 20508840 h 11477"/>
                <a:gd name="T52" fmla="*/ 26051687 w 5105"/>
                <a:gd name="T53" fmla="*/ 20508840 h 11477"/>
                <a:gd name="T54" fmla="*/ 26051687 w 5105"/>
                <a:gd name="T55" fmla="*/ 20508840 h 11477"/>
                <a:gd name="T56" fmla="*/ 26051687 w 5105"/>
                <a:gd name="T57" fmla="*/ 20508840 h 11477"/>
                <a:gd name="T58" fmla="*/ 26051687 w 5105"/>
                <a:gd name="T59" fmla="*/ 20508840 h 11477"/>
                <a:gd name="T60" fmla="*/ 26051687 w 5105"/>
                <a:gd name="T61" fmla="*/ 20508840 h 11477"/>
                <a:gd name="T62" fmla="*/ 26051687 w 5105"/>
                <a:gd name="T63" fmla="*/ 20508840 h 1147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105"/>
                <a:gd name="T97" fmla="*/ 0 h 11477"/>
                <a:gd name="T98" fmla="*/ 5105 w 5105"/>
                <a:gd name="T99" fmla="*/ 11477 h 1147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105" h="11477">
                  <a:moveTo>
                    <a:pt x="840" y="11477"/>
                  </a:moveTo>
                  <a:lnTo>
                    <a:pt x="791" y="11372"/>
                  </a:lnTo>
                  <a:lnTo>
                    <a:pt x="742" y="11267"/>
                  </a:lnTo>
                  <a:lnTo>
                    <a:pt x="695" y="11160"/>
                  </a:lnTo>
                  <a:lnTo>
                    <a:pt x="650" y="11053"/>
                  </a:lnTo>
                  <a:lnTo>
                    <a:pt x="606" y="10945"/>
                  </a:lnTo>
                  <a:lnTo>
                    <a:pt x="563" y="10836"/>
                  </a:lnTo>
                  <a:lnTo>
                    <a:pt x="522" y="10727"/>
                  </a:lnTo>
                  <a:lnTo>
                    <a:pt x="482" y="10616"/>
                  </a:lnTo>
                  <a:lnTo>
                    <a:pt x="444" y="10506"/>
                  </a:lnTo>
                  <a:lnTo>
                    <a:pt x="407" y="10394"/>
                  </a:lnTo>
                  <a:lnTo>
                    <a:pt x="372" y="10282"/>
                  </a:lnTo>
                  <a:lnTo>
                    <a:pt x="338" y="10169"/>
                  </a:lnTo>
                  <a:lnTo>
                    <a:pt x="305" y="10056"/>
                  </a:lnTo>
                  <a:lnTo>
                    <a:pt x="275" y="9942"/>
                  </a:lnTo>
                  <a:lnTo>
                    <a:pt x="246" y="9827"/>
                  </a:lnTo>
                  <a:lnTo>
                    <a:pt x="218" y="9712"/>
                  </a:lnTo>
                  <a:lnTo>
                    <a:pt x="192" y="9596"/>
                  </a:lnTo>
                  <a:lnTo>
                    <a:pt x="168" y="9479"/>
                  </a:lnTo>
                  <a:lnTo>
                    <a:pt x="144" y="9363"/>
                  </a:lnTo>
                  <a:lnTo>
                    <a:pt x="123" y="9245"/>
                  </a:lnTo>
                  <a:lnTo>
                    <a:pt x="104" y="9127"/>
                  </a:lnTo>
                  <a:lnTo>
                    <a:pt x="86" y="9008"/>
                  </a:lnTo>
                  <a:lnTo>
                    <a:pt x="70" y="8889"/>
                  </a:lnTo>
                  <a:lnTo>
                    <a:pt x="56" y="8770"/>
                  </a:lnTo>
                  <a:lnTo>
                    <a:pt x="42" y="8649"/>
                  </a:lnTo>
                  <a:lnTo>
                    <a:pt x="31" y="8529"/>
                  </a:lnTo>
                  <a:lnTo>
                    <a:pt x="22" y="8407"/>
                  </a:lnTo>
                  <a:lnTo>
                    <a:pt x="13" y="8286"/>
                  </a:lnTo>
                  <a:lnTo>
                    <a:pt x="8" y="8164"/>
                  </a:lnTo>
                  <a:lnTo>
                    <a:pt x="3" y="8041"/>
                  </a:lnTo>
                  <a:lnTo>
                    <a:pt x="1" y="7919"/>
                  </a:lnTo>
                  <a:lnTo>
                    <a:pt x="0" y="7795"/>
                  </a:lnTo>
                  <a:lnTo>
                    <a:pt x="6" y="7470"/>
                  </a:lnTo>
                  <a:lnTo>
                    <a:pt x="24" y="7149"/>
                  </a:lnTo>
                  <a:lnTo>
                    <a:pt x="55" y="6830"/>
                  </a:lnTo>
                  <a:lnTo>
                    <a:pt x="96" y="6515"/>
                  </a:lnTo>
                  <a:lnTo>
                    <a:pt x="150" y="6204"/>
                  </a:lnTo>
                  <a:lnTo>
                    <a:pt x="213" y="5897"/>
                  </a:lnTo>
                  <a:lnTo>
                    <a:pt x="289" y="5594"/>
                  </a:lnTo>
                  <a:lnTo>
                    <a:pt x="375" y="5295"/>
                  </a:lnTo>
                  <a:lnTo>
                    <a:pt x="472" y="5001"/>
                  </a:lnTo>
                  <a:lnTo>
                    <a:pt x="579" y="4711"/>
                  </a:lnTo>
                  <a:lnTo>
                    <a:pt x="696" y="4427"/>
                  </a:lnTo>
                  <a:lnTo>
                    <a:pt x="824" y="4148"/>
                  </a:lnTo>
                  <a:lnTo>
                    <a:pt x="961" y="3874"/>
                  </a:lnTo>
                  <a:lnTo>
                    <a:pt x="1107" y="3605"/>
                  </a:lnTo>
                  <a:lnTo>
                    <a:pt x="1262" y="3343"/>
                  </a:lnTo>
                  <a:lnTo>
                    <a:pt x="1427" y="3087"/>
                  </a:lnTo>
                  <a:lnTo>
                    <a:pt x="1601" y="2837"/>
                  </a:lnTo>
                  <a:lnTo>
                    <a:pt x="1783" y="2594"/>
                  </a:lnTo>
                  <a:lnTo>
                    <a:pt x="1973" y="2357"/>
                  </a:lnTo>
                  <a:lnTo>
                    <a:pt x="2172" y="2128"/>
                  </a:lnTo>
                  <a:lnTo>
                    <a:pt x="2378" y="1906"/>
                  </a:lnTo>
                  <a:lnTo>
                    <a:pt x="2592" y="1691"/>
                  </a:lnTo>
                  <a:lnTo>
                    <a:pt x="2813" y="1484"/>
                  </a:lnTo>
                  <a:lnTo>
                    <a:pt x="3042" y="1284"/>
                  </a:lnTo>
                  <a:lnTo>
                    <a:pt x="3278" y="1094"/>
                  </a:lnTo>
                  <a:lnTo>
                    <a:pt x="3520" y="911"/>
                  </a:lnTo>
                  <a:lnTo>
                    <a:pt x="3769" y="736"/>
                  </a:lnTo>
                  <a:lnTo>
                    <a:pt x="4024" y="570"/>
                  </a:lnTo>
                  <a:lnTo>
                    <a:pt x="4286" y="414"/>
                  </a:lnTo>
                  <a:lnTo>
                    <a:pt x="4553" y="267"/>
                  </a:lnTo>
                  <a:lnTo>
                    <a:pt x="4827" y="128"/>
                  </a:lnTo>
                  <a:lnTo>
                    <a:pt x="5105" y="0"/>
                  </a:lnTo>
                </a:path>
              </a:pathLst>
            </a:custGeom>
            <a:noFill/>
            <a:ln w="88900">
              <a:solidFill>
                <a:srgbClr val="FFE300"/>
              </a:solidFill>
              <a:round/>
              <a:headEnd/>
              <a:tailEnd type="triangle" w="med" len="med"/>
            </a:ln>
          </p:spPr>
          <p:txBody>
            <a:bodyPr lIns="95792" tIns="47896" rIns="95792" bIns="47896"/>
            <a:lstStyle/>
            <a:p>
              <a:endParaRPr lang="et-EE"/>
            </a:p>
          </p:txBody>
        </p:sp>
        <p:sp>
          <p:nvSpPr>
            <p:cNvPr id="988198" name="Freeform 13"/>
            <p:cNvSpPr>
              <a:spLocks/>
            </p:cNvSpPr>
            <p:nvPr/>
          </p:nvSpPr>
          <p:spPr bwMode="auto">
            <a:xfrm rot="8935093">
              <a:off x="3891" y="818"/>
              <a:ext cx="1173" cy="2435"/>
            </a:xfrm>
            <a:custGeom>
              <a:avLst/>
              <a:gdLst>
                <a:gd name="T0" fmla="*/ 26051687 w 5105"/>
                <a:gd name="T1" fmla="*/ 20508840 h 11477"/>
                <a:gd name="T2" fmla="*/ 26051687 w 5105"/>
                <a:gd name="T3" fmla="*/ 20508840 h 11477"/>
                <a:gd name="T4" fmla="*/ 26051687 w 5105"/>
                <a:gd name="T5" fmla="*/ 20508840 h 11477"/>
                <a:gd name="T6" fmla="*/ 26051687 w 5105"/>
                <a:gd name="T7" fmla="*/ 20508840 h 11477"/>
                <a:gd name="T8" fmla="*/ 26051687 w 5105"/>
                <a:gd name="T9" fmla="*/ 20508840 h 11477"/>
                <a:gd name="T10" fmla="*/ 26051687 w 5105"/>
                <a:gd name="T11" fmla="*/ 20508840 h 11477"/>
                <a:gd name="T12" fmla="*/ 26051687 w 5105"/>
                <a:gd name="T13" fmla="*/ 20508840 h 11477"/>
                <a:gd name="T14" fmla="*/ 26051687 w 5105"/>
                <a:gd name="T15" fmla="*/ 20508840 h 11477"/>
                <a:gd name="T16" fmla="*/ 26051687 w 5105"/>
                <a:gd name="T17" fmla="*/ 20508840 h 11477"/>
                <a:gd name="T18" fmla="*/ 26051687 w 5105"/>
                <a:gd name="T19" fmla="*/ 20508840 h 11477"/>
                <a:gd name="T20" fmla="*/ 26051687 w 5105"/>
                <a:gd name="T21" fmla="*/ 20508840 h 11477"/>
                <a:gd name="T22" fmla="*/ 26051687 w 5105"/>
                <a:gd name="T23" fmla="*/ 20508840 h 11477"/>
                <a:gd name="T24" fmla="*/ 26051687 w 5105"/>
                <a:gd name="T25" fmla="*/ 20508840 h 11477"/>
                <a:gd name="T26" fmla="*/ 26051687 w 5105"/>
                <a:gd name="T27" fmla="*/ 20508840 h 11477"/>
                <a:gd name="T28" fmla="*/ 26051687 w 5105"/>
                <a:gd name="T29" fmla="*/ 20508840 h 11477"/>
                <a:gd name="T30" fmla="*/ 26051687 w 5105"/>
                <a:gd name="T31" fmla="*/ 20508840 h 11477"/>
                <a:gd name="T32" fmla="*/ 26051687 w 5105"/>
                <a:gd name="T33" fmla="*/ 20508840 h 11477"/>
                <a:gd name="T34" fmla="*/ 26051687 w 5105"/>
                <a:gd name="T35" fmla="*/ 20508840 h 11477"/>
                <a:gd name="T36" fmla="*/ 26051687 w 5105"/>
                <a:gd name="T37" fmla="*/ 20508840 h 11477"/>
                <a:gd name="T38" fmla="*/ 26051687 w 5105"/>
                <a:gd name="T39" fmla="*/ 20508840 h 11477"/>
                <a:gd name="T40" fmla="*/ 26051687 w 5105"/>
                <a:gd name="T41" fmla="*/ 20508840 h 11477"/>
                <a:gd name="T42" fmla="*/ 26051687 w 5105"/>
                <a:gd name="T43" fmla="*/ 20508840 h 11477"/>
                <a:gd name="T44" fmla="*/ 26051687 w 5105"/>
                <a:gd name="T45" fmla="*/ 20508840 h 11477"/>
                <a:gd name="T46" fmla="*/ 26051687 w 5105"/>
                <a:gd name="T47" fmla="*/ 20508840 h 11477"/>
                <a:gd name="T48" fmla="*/ 26051687 w 5105"/>
                <a:gd name="T49" fmla="*/ 20508840 h 11477"/>
                <a:gd name="T50" fmla="*/ 26051687 w 5105"/>
                <a:gd name="T51" fmla="*/ 20508840 h 11477"/>
                <a:gd name="T52" fmla="*/ 26051687 w 5105"/>
                <a:gd name="T53" fmla="*/ 20508840 h 11477"/>
                <a:gd name="T54" fmla="*/ 26051687 w 5105"/>
                <a:gd name="T55" fmla="*/ 20508840 h 11477"/>
                <a:gd name="T56" fmla="*/ 26051687 w 5105"/>
                <a:gd name="T57" fmla="*/ 20508840 h 11477"/>
                <a:gd name="T58" fmla="*/ 26051687 w 5105"/>
                <a:gd name="T59" fmla="*/ 20508840 h 11477"/>
                <a:gd name="T60" fmla="*/ 26051687 w 5105"/>
                <a:gd name="T61" fmla="*/ 20508840 h 11477"/>
                <a:gd name="T62" fmla="*/ 26051687 w 5105"/>
                <a:gd name="T63" fmla="*/ 20508840 h 1147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105"/>
                <a:gd name="T97" fmla="*/ 0 h 11477"/>
                <a:gd name="T98" fmla="*/ 5105 w 5105"/>
                <a:gd name="T99" fmla="*/ 11477 h 1147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105" h="11477">
                  <a:moveTo>
                    <a:pt x="840" y="11477"/>
                  </a:moveTo>
                  <a:lnTo>
                    <a:pt x="791" y="11372"/>
                  </a:lnTo>
                  <a:lnTo>
                    <a:pt x="742" y="11267"/>
                  </a:lnTo>
                  <a:lnTo>
                    <a:pt x="695" y="11160"/>
                  </a:lnTo>
                  <a:lnTo>
                    <a:pt x="650" y="11053"/>
                  </a:lnTo>
                  <a:lnTo>
                    <a:pt x="606" y="10945"/>
                  </a:lnTo>
                  <a:lnTo>
                    <a:pt x="563" y="10836"/>
                  </a:lnTo>
                  <a:lnTo>
                    <a:pt x="522" y="10727"/>
                  </a:lnTo>
                  <a:lnTo>
                    <a:pt x="482" y="10616"/>
                  </a:lnTo>
                  <a:lnTo>
                    <a:pt x="444" y="10506"/>
                  </a:lnTo>
                  <a:lnTo>
                    <a:pt x="407" y="10394"/>
                  </a:lnTo>
                  <a:lnTo>
                    <a:pt x="372" y="10282"/>
                  </a:lnTo>
                  <a:lnTo>
                    <a:pt x="338" y="10169"/>
                  </a:lnTo>
                  <a:lnTo>
                    <a:pt x="305" y="10056"/>
                  </a:lnTo>
                  <a:lnTo>
                    <a:pt x="275" y="9942"/>
                  </a:lnTo>
                  <a:lnTo>
                    <a:pt x="246" y="9827"/>
                  </a:lnTo>
                  <a:lnTo>
                    <a:pt x="218" y="9712"/>
                  </a:lnTo>
                  <a:lnTo>
                    <a:pt x="192" y="9596"/>
                  </a:lnTo>
                  <a:lnTo>
                    <a:pt x="168" y="9479"/>
                  </a:lnTo>
                  <a:lnTo>
                    <a:pt x="144" y="9363"/>
                  </a:lnTo>
                  <a:lnTo>
                    <a:pt x="123" y="9245"/>
                  </a:lnTo>
                  <a:lnTo>
                    <a:pt x="104" y="9127"/>
                  </a:lnTo>
                  <a:lnTo>
                    <a:pt x="86" y="9008"/>
                  </a:lnTo>
                  <a:lnTo>
                    <a:pt x="70" y="8889"/>
                  </a:lnTo>
                  <a:lnTo>
                    <a:pt x="56" y="8770"/>
                  </a:lnTo>
                  <a:lnTo>
                    <a:pt x="42" y="8649"/>
                  </a:lnTo>
                  <a:lnTo>
                    <a:pt x="31" y="8529"/>
                  </a:lnTo>
                  <a:lnTo>
                    <a:pt x="22" y="8407"/>
                  </a:lnTo>
                  <a:lnTo>
                    <a:pt x="13" y="8286"/>
                  </a:lnTo>
                  <a:lnTo>
                    <a:pt x="8" y="8164"/>
                  </a:lnTo>
                  <a:lnTo>
                    <a:pt x="3" y="8041"/>
                  </a:lnTo>
                  <a:lnTo>
                    <a:pt x="1" y="7919"/>
                  </a:lnTo>
                  <a:lnTo>
                    <a:pt x="0" y="7795"/>
                  </a:lnTo>
                  <a:lnTo>
                    <a:pt x="6" y="7470"/>
                  </a:lnTo>
                  <a:lnTo>
                    <a:pt x="24" y="7149"/>
                  </a:lnTo>
                  <a:lnTo>
                    <a:pt x="55" y="6830"/>
                  </a:lnTo>
                  <a:lnTo>
                    <a:pt x="96" y="6515"/>
                  </a:lnTo>
                  <a:lnTo>
                    <a:pt x="150" y="6204"/>
                  </a:lnTo>
                  <a:lnTo>
                    <a:pt x="213" y="5897"/>
                  </a:lnTo>
                  <a:lnTo>
                    <a:pt x="289" y="5594"/>
                  </a:lnTo>
                  <a:lnTo>
                    <a:pt x="375" y="5295"/>
                  </a:lnTo>
                  <a:lnTo>
                    <a:pt x="472" y="5001"/>
                  </a:lnTo>
                  <a:lnTo>
                    <a:pt x="579" y="4711"/>
                  </a:lnTo>
                  <a:lnTo>
                    <a:pt x="696" y="4427"/>
                  </a:lnTo>
                  <a:lnTo>
                    <a:pt x="824" y="4148"/>
                  </a:lnTo>
                  <a:lnTo>
                    <a:pt x="961" y="3874"/>
                  </a:lnTo>
                  <a:lnTo>
                    <a:pt x="1107" y="3605"/>
                  </a:lnTo>
                  <a:lnTo>
                    <a:pt x="1262" y="3343"/>
                  </a:lnTo>
                  <a:lnTo>
                    <a:pt x="1427" y="3087"/>
                  </a:lnTo>
                  <a:lnTo>
                    <a:pt x="1601" y="2837"/>
                  </a:lnTo>
                  <a:lnTo>
                    <a:pt x="1783" y="2594"/>
                  </a:lnTo>
                  <a:lnTo>
                    <a:pt x="1973" y="2357"/>
                  </a:lnTo>
                  <a:lnTo>
                    <a:pt x="2172" y="2128"/>
                  </a:lnTo>
                  <a:lnTo>
                    <a:pt x="2378" y="1906"/>
                  </a:lnTo>
                  <a:lnTo>
                    <a:pt x="2592" y="1691"/>
                  </a:lnTo>
                  <a:lnTo>
                    <a:pt x="2813" y="1484"/>
                  </a:lnTo>
                  <a:lnTo>
                    <a:pt x="3042" y="1284"/>
                  </a:lnTo>
                  <a:lnTo>
                    <a:pt x="3278" y="1094"/>
                  </a:lnTo>
                  <a:lnTo>
                    <a:pt x="3520" y="911"/>
                  </a:lnTo>
                  <a:lnTo>
                    <a:pt x="3769" y="736"/>
                  </a:lnTo>
                  <a:lnTo>
                    <a:pt x="4024" y="570"/>
                  </a:lnTo>
                  <a:lnTo>
                    <a:pt x="4286" y="414"/>
                  </a:lnTo>
                  <a:lnTo>
                    <a:pt x="4553" y="267"/>
                  </a:lnTo>
                  <a:lnTo>
                    <a:pt x="4827" y="128"/>
                  </a:lnTo>
                  <a:lnTo>
                    <a:pt x="5105" y="0"/>
                  </a:lnTo>
                </a:path>
              </a:pathLst>
            </a:custGeom>
            <a:noFill/>
            <a:ln w="88900">
              <a:solidFill>
                <a:srgbClr val="FFE300"/>
              </a:solidFill>
              <a:round/>
              <a:headEnd/>
              <a:tailEnd type="triangle" w="med" len="med"/>
            </a:ln>
          </p:spPr>
          <p:txBody>
            <a:bodyPr rot="10800000" lIns="95792" tIns="47896" rIns="95792" bIns="47896"/>
            <a:lstStyle/>
            <a:p>
              <a:endParaRPr lang="et-EE"/>
            </a:p>
          </p:txBody>
        </p:sp>
        <p:sp>
          <p:nvSpPr>
            <p:cNvPr id="988199" name="Freeform 14"/>
            <p:cNvSpPr>
              <a:spLocks/>
            </p:cNvSpPr>
            <p:nvPr/>
          </p:nvSpPr>
          <p:spPr bwMode="auto">
            <a:xfrm rot="-6189554">
              <a:off x="2414" y="2219"/>
              <a:ext cx="1083" cy="2638"/>
            </a:xfrm>
            <a:custGeom>
              <a:avLst/>
              <a:gdLst>
                <a:gd name="T0" fmla="*/ 20503466 w 5105"/>
                <a:gd name="T1" fmla="*/ 26077651 h 11477"/>
                <a:gd name="T2" fmla="*/ 20503466 w 5105"/>
                <a:gd name="T3" fmla="*/ 26077651 h 11477"/>
                <a:gd name="T4" fmla="*/ 20503466 w 5105"/>
                <a:gd name="T5" fmla="*/ 26077651 h 11477"/>
                <a:gd name="T6" fmla="*/ 20503466 w 5105"/>
                <a:gd name="T7" fmla="*/ 26077651 h 11477"/>
                <a:gd name="T8" fmla="*/ 20503466 w 5105"/>
                <a:gd name="T9" fmla="*/ 26077651 h 11477"/>
                <a:gd name="T10" fmla="*/ 20503466 w 5105"/>
                <a:gd name="T11" fmla="*/ 26077651 h 11477"/>
                <a:gd name="T12" fmla="*/ 20503466 w 5105"/>
                <a:gd name="T13" fmla="*/ 26077651 h 11477"/>
                <a:gd name="T14" fmla="*/ 20503466 w 5105"/>
                <a:gd name="T15" fmla="*/ 26077651 h 11477"/>
                <a:gd name="T16" fmla="*/ 20503466 w 5105"/>
                <a:gd name="T17" fmla="*/ 26077651 h 11477"/>
                <a:gd name="T18" fmla="*/ 20503466 w 5105"/>
                <a:gd name="T19" fmla="*/ 26077651 h 11477"/>
                <a:gd name="T20" fmla="*/ 20503466 w 5105"/>
                <a:gd name="T21" fmla="*/ 26077651 h 11477"/>
                <a:gd name="T22" fmla="*/ 20503466 w 5105"/>
                <a:gd name="T23" fmla="*/ 26077651 h 11477"/>
                <a:gd name="T24" fmla="*/ 20503466 w 5105"/>
                <a:gd name="T25" fmla="*/ 26077651 h 11477"/>
                <a:gd name="T26" fmla="*/ 20503466 w 5105"/>
                <a:gd name="T27" fmla="*/ 26077651 h 11477"/>
                <a:gd name="T28" fmla="*/ 20503466 w 5105"/>
                <a:gd name="T29" fmla="*/ 26077651 h 11477"/>
                <a:gd name="T30" fmla="*/ 20503466 w 5105"/>
                <a:gd name="T31" fmla="*/ 26077651 h 11477"/>
                <a:gd name="T32" fmla="*/ 20503466 w 5105"/>
                <a:gd name="T33" fmla="*/ 26077651 h 11477"/>
                <a:gd name="T34" fmla="*/ 20503466 w 5105"/>
                <a:gd name="T35" fmla="*/ 26077651 h 11477"/>
                <a:gd name="T36" fmla="*/ 20503466 w 5105"/>
                <a:gd name="T37" fmla="*/ 26077651 h 11477"/>
                <a:gd name="T38" fmla="*/ 20503466 w 5105"/>
                <a:gd name="T39" fmla="*/ 26077651 h 11477"/>
                <a:gd name="T40" fmla="*/ 20503466 w 5105"/>
                <a:gd name="T41" fmla="*/ 26077651 h 11477"/>
                <a:gd name="T42" fmla="*/ 20503466 w 5105"/>
                <a:gd name="T43" fmla="*/ 26077651 h 11477"/>
                <a:gd name="T44" fmla="*/ 20503466 w 5105"/>
                <a:gd name="T45" fmla="*/ 26077651 h 11477"/>
                <a:gd name="T46" fmla="*/ 20503466 w 5105"/>
                <a:gd name="T47" fmla="*/ 26077651 h 11477"/>
                <a:gd name="T48" fmla="*/ 20503466 w 5105"/>
                <a:gd name="T49" fmla="*/ 26077651 h 11477"/>
                <a:gd name="T50" fmla="*/ 20503466 w 5105"/>
                <a:gd name="T51" fmla="*/ 26077651 h 11477"/>
                <a:gd name="T52" fmla="*/ 20503466 w 5105"/>
                <a:gd name="T53" fmla="*/ 26077651 h 11477"/>
                <a:gd name="T54" fmla="*/ 20503466 w 5105"/>
                <a:gd name="T55" fmla="*/ 26077651 h 11477"/>
                <a:gd name="T56" fmla="*/ 20503466 w 5105"/>
                <a:gd name="T57" fmla="*/ 26077651 h 11477"/>
                <a:gd name="T58" fmla="*/ 20503466 w 5105"/>
                <a:gd name="T59" fmla="*/ 26077651 h 11477"/>
                <a:gd name="T60" fmla="*/ 20503466 w 5105"/>
                <a:gd name="T61" fmla="*/ 26077651 h 11477"/>
                <a:gd name="T62" fmla="*/ 20503466 w 5105"/>
                <a:gd name="T63" fmla="*/ 26077651 h 1147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105"/>
                <a:gd name="T97" fmla="*/ 0 h 11477"/>
                <a:gd name="T98" fmla="*/ 5105 w 5105"/>
                <a:gd name="T99" fmla="*/ 11477 h 1147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105" h="11477">
                  <a:moveTo>
                    <a:pt x="840" y="11477"/>
                  </a:moveTo>
                  <a:lnTo>
                    <a:pt x="791" y="11372"/>
                  </a:lnTo>
                  <a:lnTo>
                    <a:pt x="742" y="11267"/>
                  </a:lnTo>
                  <a:lnTo>
                    <a:pt x="695" y="11160"/>
                  </a:lnTo>
                  <a:lnTo>
                    <a:pt x="650" y="11053"/>
                  </a:lnTo>
                  <a:lnTo>
                    <a:pt x="606" y="10945"/>
                  </a:lnTo>
                  <a:lnTo>
                    <a:pt x="563" y="10836"/>
                  </a:lnTo>
                  <a:lnTo>
                    <a:pt x="522" y="10727"/>
                  </a:lnTo>
                  <a:lnTo>
                    <a:pt x="482" y="10616"/>
                  </a:lnTo>
                  <a:lnTo>
                    <a:pt x="444" y="10506"/>
                  </a:lnTo>
                  <a:lnTo>
                    <a:pt x="407" y="10394"/>
                  </a:lnTo>
                  <a:lnTo>
                    <a:pt x="372" y="10282"/>
                  </a:lnTo>
                  <a:lnTo>
                    <a:pt x="338" y="10169"/>
                  </a:lnTo>
                  <a:lnTo>
                    <a:pt x="305" y="10056"/>
                  </a:lnTo>
                  <a:lnTo>
                    <a:pt x="275" y="9942"/>
                  </a:lnTo>
                  <a:lnTo>
                    <a:pt x="246" y="9827"/>
                  </a:lnTo>
                  <a:lnTo>
                    <a:pt x="218" y="9712"/>
                  </a:lnTo>
                  <a:lnTo>
                    <a:pt x="192" y="9596"/>
                  </a:lnTo>
                  <a:lnTo>
                    <a:pt x="168" y="9479"/>
                  </a:lnTo>
                  <a:lnTo>
                    <a:pt x="144" y="9363"/>
                  </a:lnTo>
                  <a:lnTo>
                    <a:pt x="123" y="9245"/>
                  </a:lnTo>
                  <a:lnTo>
                    <a:pt x="104" y="9127"/>
                  </a:lnTo>
                  <a:lnTo>
                    <a:pt x="86" y="9008"/>
                  </a:lnTo>
                  <a:lnTo>
                    <a:pt x="70" y="8889"/>
                  </a:lnTo>
                  <a:lnTo>
                    <a:pt x="56" y="8770"/>
                  </a:lnTo>
                  <a:lnTo>
                    <a:pt x="42" y="8649"/>
                  </a:lnTo>
                  <a:lnTo>
                    <a:pt x="31" y="8529"/>
                  </a:lnTo>
                  <a:lnTo>
                    <a:pt x="22" y="8407"/>
                  </a:lnTo>
                  <a:lnTo>
                    <a:pt x="13" y="8286"/>
                  </a:lnTo>
                  <a:lnTo>
                    <a:pt x="8" y="8164"/>
                  </a:lnTo>
                  <a:lnTo>
                    <a:pt x="3" y="8041"/>
                  </a:lnTo>
                  <a:lnTo>
                    <a:pt x="1" y="7919"/>
                  </a:lnTo>
                  <a:lnTo>
                    <a:pt x="0" y="7795"/>
                  </a:lnTo>
                  <a:lnTo>
                    <a:pt x="6" y="7470"/>
                  </a:lnTo>
                  <a:lnTo>
                    <a:pt x="24" y="7149"/>
                  </a:lnTo>
                  <a:lnTo>
                    <a:pt x="55" y="6830"/>
                  </a:lnTo>
                  <a:lnTo>
                    <a:pt x="96" y="6515"/>
                  </a:lnTo>
                  <a:lnTo>
                    <a:pt x="150" y="6204"/>
                  </a:lnTo>
                  <a:lnTo>
                    <a:pt x="213" y="5897"/>
                  </a:lnTo>
                  <a:lnTo>
                    <a:pt x="289" y="5594"/>
                  </a:lnTo>
                  <a:lnTo>
                    <a:pt x="375" y="5295"/>
                  </a:lnTo>
                  <a:lnTo>
                    <a:pt x="472" y="5001"/>
                  </a:lnTo>
                  <a:lnTo>
                    <a:pt x="579" y="4711"/>
                  </a:lnTo>
                  <a:lnTo>
                    <a:pt x="696" y="4427"/>
                  </a:lnTo>
                  <a:lnTo>
                    <a:pt x="824" y="4148"/>
                  </a:lnTo>
                  <a:lnTo>
                    <a:pt x="961" y="3874"/>
                  </a:lnTo>
                  <a:lnTo>
                    <a:pt x="1107" y="3605"/>
                  </a:lnTo>
                  <a:lnTo>
                    <a:pt x="1262" y="3343"/>
                  </a:lnTo>
                  <a:lnTo>
                    <a:pt x="1427" y="3087"/>
                  </a:lnTo>
                  <a:lnTo>
                    <a:pt x="1601" y="2837"/>
                  </a:lnTo>
                  <a:lnTo>
                    <a:pt x="1783" y="2594"/>
                  </a:lnTo>
                  <a:lnTo>
                    <a:pt x="1973" y="2357"/>
                  </a:lnTo>
                  <a:lnTo>
                    <a:pt x="2172" y="2128"/>
                  </a:lnTo>
                  <a:lnTo>
                    <a:pt x="2378" y="1906"/>
                  </a:lnTo>
                  <a:lnTo>
                    <a:pt x="2592" y="1691"/>
                  </a:lnTo>
                  <a:lnTo>
                    <a:pt x="2813" y="1484"/>
                  </a:lnTo>
                  <a:lnTo>
                    <a:pt x="3042" y="1284"/>
                  </a:lnTo>
                  <a:lnTo>
                    <a:pt x="3278" y="1094"/>
                  </a:lnTo>
                  <a:lnTo>
                    <a:pt x="3520" y="911"/>
                  </a:lnTo>
                  <a:lnTo>
                    <a:pt x="3769" y="736"/>
                  </a:lnTo>
                  <a:lnTo>
                    <a:pt x="4024" y="570"/>
                  </a:lnTo>
                  <a:lnTo>
                    <a:pt x="4286" y="414"/>
                  </a:lnTo>
                  <a:lnTo>
                    <a:pt x="4553" y="267"/>
                  </a:lnTo>
                  <a:lnTo>
                    <a:pt x="4827" y="128"/>
                  </a:lnTo>
                  <a:lnTo>
                    <a:pt x="5105" y="0"/>
                  </a:lnTo>
                </a:path>
              </a:pathLst>
            </a:custGeom>
            <a:noFill/>
            <a:ln w="88900">
              <a:solidFill>
                <a:srgbClr val="FFE300"/>
              </a:solidFill>
              <a:round/>
              <a:headEnd/>
              <a:tailEnd type="triangle" w="med" len="med"/>
            </a:ln>
          </p:spPr>
          <p:txBody>
            <a:bodyPr lIns="95792" tIns="47896" rIns="95792" bIns="47896"/>
            <a:lstStyle/>
            <a:p>
              <a:endParaRPr lang="et-EE"/>
            </a:p>
          </p:txBody>
        </p:sp>
        <p:pic>
          <p:nvPicPr>
            <p:cNvPr id="988200" name="Kuva 19" descr="hsfi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96" y="3222"/>
              <a:ext cx="924" cy="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8201" name="Kuva 28" descr="hesari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71" y="440"/>
              <a:ext cx="1245" cy="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8202" name="Kuva 33" descr="hsfi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79" y="3078"/>
              <a:ext cx="925" cy="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8203" name="Kuva 30" descr="radiohelsinki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7" y="1665"/>
              <a:ext cx="744" cy="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8204" name="Kuva 49" descr="radiohelsinki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937" y="1665"/>
              <a:ext cx="746" cy="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8205" name="Kuva 50" descr="hs_kl_nyt_hsteema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17" y="618"/>
              <a:ext cx="1072" cy="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8206" name="Kuva 51" descr="nyt_liite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431" y="613"/>
              <a:ext cx="1274" cy="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88207" name="Text Box 3"/>
            <p:cNvSpPr txBox="1">
              <a:spLocks noChangeArrowheads="1"/>
            </p:cNvSpPr>
            <p:nvPr/>
          </p:nvSpPr>
          <p:spPr bwMode="auto">
            <a:xfrm>
              <a:off x="1708" y="996"/>
              <a:ext cx="1186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4263" tIns="49017" rIns="94263" bIns="49017">
              <a:spAutoFit/>
            </a:bodyPr>
            <a:lstStyle/>
            <a:p>
              <a:pPr defTabSz="477838">
                <a:spcBef>
                  <a:spcPct val="50000"/>
                </a:spcBef>
              </a:pPr>
              <a:r>
                <a:rPr lang="fi-FI" sz="1200">
                  <a:solidFill>
                    <a:srgbClr val="FFFFFF"/>
                  </a:solidFill>
                  <a:latin typeface="Verdana" pitchFamily="34" charset="0"/>
                  <a:ea typeface="ScalaSans"/>
                  <a:cs typeface="ScalaSans"/>
                  <a:sym typeface="Gill Sans"/>
                </a:rPr>
                <a:t>Evening</a:t>
              </a:r>
            </a:p>
          </p:txBody>
        </p:sp>
        <p:sp>
          <p:nvSpPr>
            <p:cNvPr id="988208" name="Text Box 3"/>
            <p:cNvSpPr txBox="1">
              <a:spLocks noChangeArrowheads="1"/>
            </p:cNvSpPr>
            <p:nvPr/>
          </p:nvSpPr>
          <p:spPr bwMode="auto">
            <a:xfrm>
              <a:off x="3329" y="821"/>
              <a:ext cx="1043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4263" tIns="49017" rIns="94263" bIns="49017">
              <a:spAutoFit/>
            </a:bodyPr>
            <a:lstStyle/>
            <a:p>
              <a:pPr defTabSz="477838">
                <a:spcBef>
                  <a:spcPct val="50000"/>
                </a:spcBef>
              </a:pPr>
              <a:r>
                <a:rPr lang="fi-FI" sz="1200">
                  <a:solidFill>
                    <a:srgbClr val="FFFFFF"/>
                  </a:solidFill>
                  <a:latin typeface="Verdana" pitchFamily="34" charset="0"/>
                  <a:ea typeface="ScalaSans"/>
                  <a:cs typeface="ScalaSans"/>
                  <a:sym typeface="Gill Sans"/>
                </a:rPr>
                <a:t>Morning</a:t>
              </a:r>
            </a:p>
          </p:txBody>
        </p:sp>
        <p:sp>
          <p:nvSpPr>
            <p:cNvPr id="988209" name="Text Box 3"/>
            <p:cNvSpPr txBox="1">
              <a:spLocks noChangeArrowheads="1"/>
            </p:cNvSpPr>
            <p:nvPr/>
          </p:nvSpPr>
          <p:spPr bwMode="auto">
            <a:xfrm>
              <a:off x="4263" y="1772"/>
              <a:ext cx="829" cy="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4263" tIns="49017" rIns="94263" bIns="49017">
              <a:spAutoFit/>
            </a:bodyPr>
            <a:lstStyle/>
            <a:p>
              <a:pPr defTabSz="477838">
                <a:spcBef>
                  <a:spcPct val="50000"/>
                </a:spcBef>
              </a:pPr>
              <a:r>
                <a:rPr lang="fi-FI" sz="1200">
                  <a:solidFill>
                    <a:srgbClr val="FFFFFF"/>
                  </a:solidFill>
                  <a:latin typeface="Verdana" pitchFamily="34" charset="0"/>
                  <a:ea typeface="ScalaSans"/>
                  <a:cs typeface="ScalaSans"/>
                  <a:sym typeface="Gill Sans"/>
                </a:rPr>
                <a:t>On the way to work</a:t>
              </a:r>
            </a:p>
          </p:txBody>
        </p:sp>
        <p:sp>
          <p:nvSpPr>
            <p:cNvPr id="988210" name="Text Box 3"/>
            <p:cNvSpPr txBox="1">
              <a:spLocks noChangeArrowheads="1"/>
            </p:cNvSpPr>
            <p:nvPr/>
          </p:nvSpPr>
          <p:spPr bwMode="auto">
            <a:xfrm>
              <a:off x="3882" y="3071"/>
              <a:ext cx="829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4263" tIns="49017" rIns="94263" bIns="49017">
              <a:spAutoFit/>
            </a:bodyPr>
            <a:lstStyle/>
            <a:p>
              <a:pPr defTabSz="477838">
                <a:spcBef>
                  <a:spcPct val="50000"/>
                </a:spcBef>
              </a:pPr>
              <a:r>
                <a:rPr lang="fi-FI" sz="1200">
                  <a:solidFill>
                    <a:srgbClr val="FFFFFF"/>
                  </a:solidFill>
                  <a:latin typeface="Verdana" pitchFamily="34" charset="0"/>
                  <a:ea typeface="ScalaSans"/>
                  <a:cs typeface="ScalaSans"/>
                  <a:sym typeface="Gill Sans"/>
                </a:rPr>
                <a:t>Work</a:t>
              </a:r>
            </a:p>
          </p:txBody>
        </p:sp>
        <p:sp>
          <p:nvSpPr>
            <p:cNvPr id="988211" name="Text Box 3"/>
            <p:cNvSpPr txBox="1">
              <a:spLocks noChangeArrowheads="1"/>
            </p:cNvSpPr>
            <p:nvPr/>
          </p:nvSpPr>
          <p:spPr bwMode="auto">
            <a:xfrm>
              <a:off x="2915" y="3462"/>
              <a:ext cx="829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4263" tIns="49017" rIns="94263" bIns="49017">
              <a:spAutoFit/>
            </a:bodyPr>
            <a:lstStyle/>
            <a:p>
              <a:pPr defTabSz="477838">
                <a:spcBef>
                  <a:spcPct val="50000"/>
                </a:spcBef>
              </a:pPr>
              <a:r>
                <a:rPr lang="fi-FI" sz="1200">
                  <a:solidFill>
                    <a:srgbClr val="FFFFFF"/>
                  </a:solidFill>
                  <a:latin typeface="Verdana" pitchFamily="34" charset="0"/>
                  <a:ea typeface="ScalaSans"/>
                  <a:cs typeface="ScalaSans"/>
                  <a:sym typeface="Gill Sans"/>
                </a:rPr>
                <a:t>Lunch</a:t>
              </a:r>
            </a:p>
          </p:txBody>
        </p:sp>
        <p:sp>
          <p:nvSpPr>
            <p:cNvPr id="988212" name="Text Box 3"/>
            <p:cNvSpPr txBox="1">
              <a:spLocks noChangeArrowheads="1"/>
            </p:cNvSpPr>
            <p:nvPr/>
          </p:nvSpPr>
          <p:spPr bwMode="auto">
            <a:xfrm>
              <a:off x="1491" y="3043"/>
              <a:ext cx="828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4263" tIns="49017" rIns="94263" bIns="49017">
              <a:spAutoFit/>
            </a:bodyPr>
            <a:lstStyle/>
            <a:p>
              <a:pPr defTabSz="477838">
                <a:spcBef>
                  <a:spcPct val="50000"/>
                </a:spcBef>
              </a:pPr>
              <a:r>
                <a:rPr lang="fi-FI" sz="1200">
                  <a:solidFill>
                    <a:srgbClr val="FFFFFF"/>
                  </a:solidFill>
                  <a:latin typeface="Verdana" pitchFamily="34" charset="0"/>
                  <a:ea typeface="ScalaSans"/>
                  <a:cs typeface="ScalaSans"/>
                  <a:sym typeface="Gill Sans"/>
                </a:rPr>
                <a:t>Work</a:t>
              </a:r>
            </a:p>
          </p:txBody>
        </p:sp>
        <p:sp>
          <p:nvSpPr>
            <p:cNvPr id="988213" name="Text Box 3"/>
            <p:cNvSpPr txBox="1">
              <a:spLocks noChangeArrowheads="1"/>
            </p:cNvSpPr>
            <p:nvPr/>
          </p:nvSpPr>
          <p:spPr bwMode="auto">
            <a:xfrm>
              <a:off x="1143" y="1901"/>
              <a:ext cx="828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4263" tIns="49017" rIns="94263" bIns="49017">
              <a:spAutoFit/>
            </a:bodyPr>
            <a:lstStyle/>
            <a:p>
              <a:pPr defTabSz="477838">
                <a:spcBef>
                  <a:spcPct val="50000"/>
                </a:spcBef>
              </a:pPr>
              <a:r>
                <a:rPr lang="fi-FI" sz="1200">
                  <a:solidFill>
                    <a:srgbClr val="FFFFFF"/>
                  </a:solidFill>
                  <a:latin typeface="Verdana" pitchFamily="34" charset="0"/>
                  <a:ea typeface="ScalaSans"/>
                  <a:cs typeface="ScalaSans"/>
                  <a:sym typeface="Gill Sans"/>
                </a:rPr>
                <a:t>On the way to home</a:t>
              </a:r>
            </a:p>
          </p:txBody>
        </p:sp>
        <p:pic>
          <p:nvPicPr>
            <p:cNvPr id="988214" name="Kuva 32" descr="kännykkä.gif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0" y="3237"/>
              <a:ext cx="401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8215" name="Kuva 33" descr="kännykkä.gif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204" y="3258"/>
              <a:ext cx="402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8216" name="Kuva 32" descr="kännykkä.gif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085" y="1408"/>
              <a:ext cx="372" cy="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8217" name="Kuva 32" descr="kännykkä.gif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943" y="1434"/>
              <a:ext cx="371" cy="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8218" name="Kuva 19" descr="hsfi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7" y="3681"/>
              <a:ext cx="925" cy="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8219" name="Kuva 32" descr="kännykkä.gif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666" y="436"/>
              <a:ext cx="371" cy="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8220" name="Picture 38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487" y="436"/>
              <a:ext cx="680" cy="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8221" name="Picture 39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213" y="3430"/>
              <a:ext cx="680" cy="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88163" name="Tekstikehys 37"/>
          <p:cNvSpPr txBox="1">
            <a:spLocks noChangeArrowheads="1"/>
          </p:cNvSpPr>
          <p:nvPr/>
        </p:nvSpPr>
        <p:spPr bwMode="auto">
          <a:xfrm>
            <a:off x="858838" y="1757363"/>
            <a:ext cx="3001962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charset="0"/>
              <a:buChar char="•"/>
            </a:pPr>
            <a:r>
              <a:rPr lang="fi-FI" sz="2000">
                <a:solidFill>
                  <a:srgbClr val="083E78"/>
                </a:solidFill>
                <a:latin typeface="Verdana" pitchFamily="34" charset="0"/>
                <a:cs typeface="ＭＳ Ｐゴシック"/>
              </a:rPr>
              <a:t> </a:t>
            </a:r>
            <a:endParaRPr lang="fi-FI">
              <a:solidFill>
                <a:srgbClr val="083E78"/>
              </a:solidFill>
              <a:cs typeface="ＭＳ Ｐゴシック"/>
            </a:endParaRPr>
          </a:p>
          <a:p>
            <a:pPr eaLnBrk="0" hangingPunct="0">
              <a:buFont typeface="Arial" charset="0"/>
              <a:buChar char="•"/>
            </a:pPr>
            <a:endParaRPr lang="fi-FI">
              <a:solidFill>
                <a:srgbClr val="083E78"/>
              </a:solidFill>
              <a:latin typeface="Verdana" pitchFamily="34" charset="0"/>
              <a:cs typeface="ＭＳ Ｐゴシック"/>
            </a:endParaRPr>
          </a:p>
        </p:txBody>
      </p:sp>
      <p:sp>
        <p:nvSpPr>
          <p:cNvPr id="988164" name="Tekstikehys 38"/>
          <p:cNvSpPr txBox="1">
            <a:spLocks noChangeArrowheads="1"/>
          </p:cNvSpPr>
          <p:nvPr/>
        </p:nvSpPr>
        <p:spPr bwMode="auto">
          <a:xfrm>
            <a:off x="7007225" y="1395413"/>
            <a:ext cx="15033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>
                <a:solidFill>
                  <a:srgbClr val="FF0000"/>
                </a:solidFill>
                <a:latin typeface="Verdana" pitchFamily="34" charset="0"/>
                <a:ea typeface="ヒラギノ角ゴ ProN W3"/>
                <a:cs typeface="ヒラギノ角ゴ ProN W3"/>
                <a:sym typeface="Gill Sans"/>
              </a:rPr>
              <a:t>Whenever</a:t>
            </a:r>
          </a:p>
        </p:txBody>
      </p:sp>
      <p:sp>
        <p:nvSpPr>
          <p:cNvPr id="988165" name="Tekstikehys 39"/>
          <p:cNvSpPr txBox="1">
            <a:spLocks noChangeArrowheads="1"/>
          </p:cNvSpPr>
          <p:nvPr/>
        </p:nvSpPr>
        <p:spPr bwMode="auto">
          <a:xfrm>
            <a:off x="7104063" y="1951038"/>
            <a:ext cx="1452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>
                <a:solidFill>
                  <a:srgbClr val="FF0000"/>
                </a:solidFill>
                <a:latin typeface="Verdana" pitchFamily="34" charset="0"/>
                <a:ea typeface="ヒラギノ角ゴ ProN W3"/>
                <a:cs typeface="ヒラギノ角ゴ ProN W3"/>
                <a:sym typeface="Gill Sans"/>
              </a:rPr>
              <a:t>Wherever</a:t>
            </a:r>
          </a:p>
        </p:txBody>
      </p:sp>
      <p:sp>
        <p:nvSpPr>
          <p:cNvPr id="988166" name="Tekstikehys 40"/>
          <p:cNvSpPr txBox="1">
            <a:spLocks noChangeArrowheads="1"/>
          </p:cNvSpPr>
          <p:nvPr/>
        </p:nvSpPr>
        <p:spPr bwMode="auto">
          <a:xfrm>
            <a:off x="7091363" y="2500313"/>
            <a:ext cx="1336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>
                <a:solidFill>
                  <a:srgbClr val="FF0000"/>
                </a:solidFill>
                <a:latin typeface="Verdana" pitchFamily="34" charset="0"/>
                <a:ea typeface="ヒラギノ角ゴ ProN W3"/>
                <a:cs typeface="ヒラギノ角ゴ ProN W3"/>
                <a:sym typeface="Gill Sans"/>
              </a:rPr>
              <a:t>However</a:t>
            </a:r>
          </a:p>
        </p:txBody>
      </p:sp>
      <p:sp>
        <p:nvSpPr>
          <p:cNvPr id="988167" name="Tekstikehys 41"/>
          <p:cNvSpPr txBox="1">
            <a:spLocks noChangeArrowheads="1"/>
          </p:cNvSpPr>
          <p:nvPr/>
        </p:nvSpPr>
        <p:spPr bwMode="auto">
          <a:xfrm>
            <a:off x="7023100" y="3141663"/>
            <a:ext cx="1812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>
                <a:solidFill>
                  <a:srgbClr val="FF0000"/>
                </a:solidFill>
                <a:latin typeface="Verdana" pitchFamily="34" charset="0"/>
                <a:ea typeface="ヒラギノ角ゴ ProN W3"/>
                <a:cs typeface="ヒラギノ角ゴ ProN W3"/>
                <a:sym typeface="Gill Sans"/>
              </a:rPr>
              <a:t>Interactivity</a:t>
            </a:r>
          </a:p>
        </p:txBody>
      </p:sp>
      <p:sp>
        <p:nvSpPr>
          <p:cNvPr id="43" name="Nuoli oikealle 42"/>
          <p:cNvSpPr/>
          <p:nvPr/>
        </p:nvSpPr>
        <p:spPr>
          <a:xfrm rot="9534771">
            <a:off x="6288088" y="1771650"/>
            <a:ext cx="836612" cy="412750"/>
          </a:xfrm>
          <a:prstGeom prst="rightArrow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endParaRPr lang="fi-FI" sz="2400" b="0">
              <a:solidFill>
                <a:prstClr val="white"/>
              </a:solidFill>
            </a:endParaRPr>
          </a:p>
        </p:txBody>
      </p:sp>
      <p:sp>
        <p:nvSpPr>
          <p:cNvPr id="44" name="Nuoli oikealle 43"/>
          <p:cNvSpPr/>
          <p:nvPr/>
        </p:nvSpPr>
        <p:spPr>
          <a:xfrm rot="9759819">
            <a:off x="6305550" y="2625725"/>
            <a:ext cx="836613" cy="412750"/>
          </a:xfrm>
          <a:prstGeom prst="rightArrow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endParaRPr lang="fi-FI" sz="2400" b="0">
              <a:solidFill>
                <a:prstClr val="white"/>
              </a:solidFill>
            </a:endParaRPr>
          </a:p>
        </p:txBody>
      </p:sp>
      <p:sp>
        <p:nvSpPr>
          <p:cNvPr id="45" name="Nuoli oikealle 44"/>
          <p:cNvSpPr/>
          <p:nvPr/>
        </p:nvSpPr>
        <p:spPr>
          <a:xfrm rot="10800000">
            <a:off x="6267450" y="3357563"/>
            <a:ext cx="836613" cy="412750"/>
          </a:xfrm>
          <a:prstGeom prst="rightArrow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endParaRPr lang="fi-FI" sz="2400" b="0">
              <a:solidFill>
                <a:prstClr val="white"/>
              </a:solidFill>
            </a:endParaRPr>
          </a:p>
        </p:txBody>
      </p:sp>
      <p:sp>
        <p:nvSpPr>
          <p:cNvPr id="46" name="Nuoli oikealle 45"/>
          <p:cNvSpPr/>
          <p:nvPr/>
        </p:nvSpPr>
        <p:spPr>
          <a:xfrm rot="11231050">
            <a:off x="6353175" y="3984625"/>
            <a:ext cx="838200" cy="412750"/>
          </a:xfrm>
          <a:prstGeom prst="rightArrow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endParaRPr lang="fi-FI" sz="2400" b="0">
              <a:solidFill>
                <a:prstClr val="white"/>
              </a:solidFill>
            </a:endParaRPr>
          </a:p>
        </p:txBody>
      </p:sp>
      <p:sp>
        <p:nvSpPr>
          <p:cNvPr id="988172" name="Tekstikehys 46"/>
          <p:cNvSpPr txBox="1">
            <a:spLocks noChangeArrowheads="1"/>
          </p:cNvSpPr>
          <p:nvPr/>
        </p:nvSpPr>
        <p:spPr bwMode="auto">
          <a:xfrm>
            <a:off x="7023100" y="3716338"/>
            <a:ext cx="1920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solidFill>
                  <a:srgbClr val="FF0000"/>
                </a:solidFill>
                <a:latin typeface="Verdana" pitchFamily="34" charset="0"/>
                <a:ea typeface="ヒラギノ角ゴ ProN W3"/>
                <a:cs typeface="ヒラギノ角ゴ ProN W3"/>
                <a:sym typeface="Gill Sans"/>
              </a:rPr>
              <a:t>Social media</a:t>
            </a:r>
          </a:p>
        </p:txBody>
      </p:sp>
      <p:sp>
        <p:nvSpPr>
          <p:cNvPr id="988173" name="Tekstikehys 47"/>
          <p:cNvSpPr txBox="1">
            <a:spLocks noChangeArrowheads="1"/>
          </p:cNvSpPr>
          <p:nvPr/>
        </p:nvSpPr>
        <p:spPr bwMode="auto">
          <a:xfrm>
            <a:off x="6970713" y="5013325"/>
            <a:ext cx="1865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solidFill>
                  <a:srgbClr val="FF0000"/>
                </a:solidFill>
                <a:latin typeface="Verdana" pitchFamily="34" charset="0"/>
                <a:ea typeface="ヒラギノ角ゴ ProN W3"/>
                <a:cs typeface="ヒラギノ角ゴ ProN W3"/>
                <a:sym typeface="Gill Sans"/>
              </a:rPr>
              <a:t>Connection</a:t>
            </a:r>
          </a:p>
        </p:txBody>
      </p:sp>
      <p:sp>
        <p:nvSpPr>
          <p:cNvPr id="49" name="Nuoli oikealle 48"/>
          <p:cNvSpPr/>
          <p:nvPr/>
        </p:nvSpPr>
        <p:spPr>
          <a:xfrm rot="11496159">
            <a:off x="6429375" y="4659313"/>
            <a:ext cx="838200" cy="412750"/>
          </a:xfrm>
          <a:prstGeom prst="rightArrow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endParaRPr lang="fi-FI" sz="2400" b="0">
              <a:solidFill>
                <a:prstClr val="white"/>
              </a:solidFill>
            </a:endParaRPr>
          </a:p>
        </p:txBody>
      </p:sp>
      <p:sp>
        <p:nvSpPr>
          <p:cNvPr id="988175" name="Tekstikehys 49"/>
          <p:cNvSpPr txBox="1">
            <a:spLocks noChangeArrowheads="1"/>
          </p:cNvSpPr>
          <p:nvPr/>
        </p:nvSpPr>
        <p:spPr bwMode="auto">
          <a:xfrm>
            <a:off x="6565900" y="4292600"/>
            <a:ext cx="2578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solidFill>
                  <a:srgbClr val="FF0000"/>
                </a:solidFill>
                <a:latin typeface="Verdana" pitchFamily="34" charset="0"/>
                <a:ea typeface="ヒラギノ角ゴ ProN W3"/>
                <a:cs typeface="ヒラギノ角ゴ ProN W3"/>
                <a:sym typeface="Gill Sans"/>
              </a:rPr>
              <a:t>My own content</a:t>
            </a:r>
          </a:p>
        </p:txBody>
      </p:sp>
      <p:sp>
        <p:nvSpPr>
          <p:cNvPr id="988176" name="Tekstikehys 50"/>
          <p:cNvSpPr txBox="1">
            <a:spLocks noChangeArrowheads="1"/>
          </p:cNvSpPr>
          <p:nvPr/>
        </p:nvSpPr>
        <p:spPr bwMode="auto">
          <a:xfrm>
            <a:off x="6970713" y="5581650"/>
            <a:ext cx="17859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solidFill>
                  <a:srgbClr val="FF0000"/>
                </a:solidFill>
                <a:latin typeface="Verdana" pitchFamily="34" charset="0"/>
                <a:ea typeface="ヒラギノ角ゴ ProN W3"/>
                <a:cs typeface="ヒラギノ角ゴ ProN W3"/>
                <a:sym typeface="Gill Sans"/>
              </a:rPr>
              <a:t>Place</a:t>
            </a:r>
          </a:p>
        </p:txBody>
      </p:sp>
      <p:sp>
        <p:nvSpPr>
          <p:cNvPr id="52" name="Nuoli oikealle 51"/>
          <p:cNvSpPr/>
          <p:nvPr/>
        </p:nvSpPr>
        <p:spPr>
          <a:xfrm rot="11496159">
            <a:off x="6099175" y="5286375"/>
            <a:ext cx="838200" cy="412750"/>
          </a:xfrm>
          <a:prstGeom prst="rightArrow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endParaRPr lang="fi-FI" sz="2400" b="0">
              <a:solidFill>
                <a:prstClr val="white"/>
              </a:solidFill>
            </a:endParaRPr>
          </a:p>
        </p:txBody>
      </p:sp>
      <p:sp>
        <p:nvSpPr>
          <p:cNvPr id="53" name="Slide Number Placeholder 1"/>
          <p:cNvSpPr txBox="1">
            <a:spLocks noGrp="1"/>
          </p:cNvSpPr>
          <p:nvPr/>
        </p:nvSpPr>
        <p:spPr bwMode="auto">
          <a:xfrm>
            <a:off x="8358188" y="6415088"/>
            <a:ext cx="315912" cy="152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7342" tIns="0" rIns="67342" bIns="0" anchor="b"/>
          <a:lstStyle/>
          <a:p>
            <a:pPr algn="r" defTabSz="673100" eaLnBrk="0" hangingPunct="0">
              <a:lnSpc>
                <a:spcPct val="90000"/>
              </a:lnSpc>
              <a:spcAft>
                <a:spcPct val="15000"/>
              </a:spcAft>
              <a:defRPr/>
            </a:pPr>
            <a:fld id="{84298F9B-EF18-4FF4-84D0-A555DA5B4D4E}" type="slidenum">
              <a:rPr lang="en-GB" sz="800" b="0">
                <a:solidFill>
                  <a:srgbClr val="073E87"/>
                </a:solidFill>
                <a:latin typeface="Verdana"/>
                <a:cs typeface="+mn-cs"/>
              </a:rPr>
              <a:pPr algn="r" defTabSz="673100" eaLnBrk="0" hangingPunct="0">
                <a:lnSpc>
                  <a:spcPct val="90000"/>
                </a:lnSpc>
                <a:spcAft>
                  <a:spcPct val="15000"/>
                </a:spcAft>
                <a:defRPr/>
              </a:pPr>
              <a:t>41</a:t>
            </a:fld>
            <a:endParaRPr lang="en-GB" sz="800" b="0">
              <a:solidFill>
                <a:srgbClr val="073E87"/>
              </a:solidFill>
              <a:latin typeface="Verdana"/>
              <a:cs typeface="+mn-cs"/>
            </a:endParaRPr>
          </a:p>
        </p:txBody>
      </p:sp>
      <p:sp>
        <p:nvSpPr>
          <p:cNvPr id="54" name="Date Placeholder 2"/>
          <p:cNvSpPr txBox="1">
            <a:spLocks noGrp="1"/>
          </p:cNvSpPr>
          <p:nvPr/>
        </p:nvSpPr>
        <p:spPr bwMode="auto">
          <a:xfrm>
            <a:off x="7539038" y="6415088"/>
            <a:ext cx="881062" cy="152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7342" tIns="0" rIns="67342" bIns="0" anchor="b"/>
          <a:lstStyle/>
          <a:p>
            <a:pPr algn="r" defTabSz="673100" eaLnBrk="0" hangingPunct="0">
              <a:lnSpc>
                <a:spcPct val="90000"/>
              </a:lnSpc>
              <a:spcAft>
                <a:spcPct val="15000"/>
              </a:spcAft>
              <a:defRPr/>
            </a:pPr>
            <a:fld id="{A4BF91EE-F9E7-45FF-B66E-95E9111E6DD0}" type="datetime1">
              <a:rPr lang="fi-FI" sz="800" b="0">
                <a:solidFill>
                  <a:srgbClr val="073E87"/>
                </a:solidFill>
                <a:latin typeface="Verdana"/>
                <a:cs typeface="+mn-cs"/>
              </a:rPr>
              <a:pPr algn="r" defTabSz="673100" eaLnBrk="0" hangingPunct="0">
                <a:lnSpc>
                  <a:spcPct val="90000"/>
                </a:lnSpc>
                <a:spcAft>
                  <a:spcPct val="15000"/>
                </a:spcAft>
                <a:defRPr/>
              </a:pPr>
              <a:t>6.12.2012</a:t>
            </a:fld>
            <a:endParaRPr lang="fi-FI" sz="800" b="0">
              <a:solidFill>
                <a:srgbClr val="073E87"/>
              </a:solidFill>
              <a:latin typeface="Verdana"/>
              <a:cs typeface="+mn-cs"/>
            </a:endParaRPr>
          </a:p>
        </p:txBody>
      </p:sp>
      <p:sp>
        <p:nvSpPr>
          <p:cNvPr id="55" name="Footer Placeholder 3"/>
          <p:cNvSpPr txBox="1">
            <a:spLocks noGrp="1"/>
          </p:cNvSpPr>
          <p:nvPr/>
        </p:nvSpPr>
        <p:spPr bwMode="auto">
          <a:xfrm>
            <a:off x="319088" y="6419850"/>
            <a:ext cx="5468937" cy="152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7342" tIns="0" rIns="67342" bIns="0" anchor="b"/>
          <a:lstStyle/>
          <a:p>
            <a:pPr algn="r" defTabSz="673100" eaLnBrk="0" hangingPunct="0">
              <a:lnSpc>
                <a:spcPct val="90000"/>
              </a:lnSpc>
              <a:spcAft>
                <a:spcPct val="15000"/>
              </a:spcAft>
              <a:defRPr/>
            </a:pPr>
            <a:r>
              <a:rPr lang="fi-FI" sz="800" b="0" dirty="0">
                <a:solidFill>
                  <a:srgbClr val="073E87"/>
                </a:solidFill>
                <a:latin typeface="Verdana"/>
                <a:cs typeface="+mn-cs"/>
              </a:rPr>
              <a:t>NEXT MEDIA - A TIVIT PROGRAMME</a:t>
            </a:r>
          </a:p>
        </p:txBody>
      </p:sp>
      <p:sp>
        <p:nvSpPr>
          <p:cNvPr id="56" name="Slide Number Placeholder 1"/>
          <p:cNvSpPr txBox="1">
            <a:spLocks noGrp="1"/>
          </p:cNvSpPr>
          <p:nvPr/>
        </p:nvSpPr>
        <p:spPr bwMode="auto">
          <a:xfrm>
            <a:off x="8358188" y="6415088"/>
            <a:ext cx="315912" cy="152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7355" tIns="0" rIns="67355" bIns="0" anchor="b"/>
          <a:lstStyle/>
          <a:p>
            <a:pPr algn="r" defTabSz="673100" eaLnBrk="0" hangingPunct="0">
              <a:lnSpc>
                <a:spcPct val="90000"/>
              </a:lnSpc>
              <a:spcAft>
                <a:spcPct val="15000"/>
              </a:spcAft>
              <a:defRPr/>
            </a:pPr>
            <a:fld id="{6F3B78C6-1AA6-4846-9A3E-48524161BBCC}" type="slidenum">
              <a:rPr lang="en-GB" sz="800" b="0">
                <a:solidFill>
                  <a:srgbClr val="073E87"/>
                </a:solidFill>
                <a:latin typeface="Verdana"/>
                <a:ea typeface="ヒラギノ角ゴ ProN W3" charset="-128"/>
                <a:cs typeface="+mn-cs"/>
                <a:sym typeface="Gill Sans" charset="0"/>
              </a:rPr>
              <a:pPr algn="r" defTabSz="673100" eaLnBrk="0" hangingPunct="0">
                <a:lnSpc>
                  <a:spcPct val="90000"/>
                </a:lnSpc>
                <a:spcAft>
                  <a:spcPct val="15000"/>
                </a:spcAft>
                <a:defRPr/>
              </a:pPr>
              <a:t>41</a:t>
            </a:fld>
            <a:endParaRPr lang="en-GB" sz="800" b="0" dirty="0">
              <a:solidFill>
                <a:srgbClr val="073E87"/>
              </a:solidFill>
              <a:latin typeface="Verdana"/>
              <a:ea typeface="ヒラギノ角ゴ ProN W3" charset="-128"/>
              <a:cs typeface="+mn-cs"/>
              <a:sym typeface="Gill Sans" charset="0"/>
            </a:endParaRPr>
          </a:p>
        </p:txBody>
      </p:sp>
      <p:sp>
        <p:nvSpPr>
          <p:cNvPr id="57" name="Date Placeholder 2"/>
          <p:cNvSpPr txBox="1">
            <a:spLocks noGrp="1"/>
          </p:cNvSpPr>
          <p:nvPr/>
        </p:nvSpPr>
        <p:spPr bwMode="auto">
          <a:xfrm>
            <a:off x="7539038" y="6415088"/>
            <a:ext cx="881062" cy="152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7355" tIns="0" rIns="67355" bIns="0" anchor="b"/>
          <a:lstStyle/>
          <a:p>
            <a:pPr algn="r" defTabSz="673100" eaLnBrk="0" hangingPunct="0">
              <a:lnSpc>
                <a:spcPct val="90000"/>
              </a:lnSpc>
              <a:spcAft>
                <a:spcPct val="15000"/>
              </a:spcAft>
              <a:defRPr/>
            </a:pPr>
            <a:endParaRPr lang="fi-FI" sz="800" b="0" dirty="0">
              <a:solidFill>
                <a:srgbClr val="073E87"/>
              </a:solidFill>
              <a:latin typeface="Verdana"/>
              <a:ea typeface="ヒラギノ角ゴ ProN W3" charset="-128"/>
              <a:cs typeface="+mn-cs"/>
              <a:sym typeface="Gill Sans" charset="0"/>
            </a:endParaRPr>
          </a:p>
        </p:txBody>
      </p:sp>
      <p:pic>
        <p:nvPicPr>
          <p:cNvPr id="988183" name="Picture 60" descr="SK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0850" y="1773238"/>
            <a:ext cx="1660525" cy="99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8184" name="Picture 63" descr="uusiksml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776538" y="4802188"/>
            <a:ext cx="757237" cy="114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8185" name="Picture 64" descr="uusiksml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638675" y="1196975"/>
            <a:ext cx="5683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95" name="AutoShape 67"/>
          <p:cNvSpPr>
            <a:spLocks noChangeArrowheads="1"/>
          </p:cNvSpPr>
          <p:nvPr/>
        </p:nvSpPr>
        <p:spPr bwMode="auto">
          <a:xfrm>
            <a:off x="1381125" y="3644900"/>
            <a:ext cx="533400" cy="288925"/>
          </a:xfrm>
          <a:prstGeom prst="roundRect">
            <a:avLst>
              <a:gd name="adj" fmla="val 16667"/>
            </a:avLst>
          </a:prstGeom>
          <a:solidFill>
            <a:srgbClr val="E09E43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  <p:sp>
        <p:nvSpPr>
          <p:cNvPr id="73796" name="AutoShape 68"/>
          <p:cNvSpPr>
            <a:spLocks noChangeArrowheads="1"/>
          </p:cNvSpPr>
          <p:nvPr/>
        </p:nvSpPr>
        <p:spPr bwMode="auto">
          <a:xfrm>
            <a:off x="5437188" y="3644900"/>
            <a:ext cx="531812" cy="288925"/>
          </a:xfrm>
          <a:prstGeom prst="roundRect">
            <a:avLst>
              <a:gd name="adj" fmla="val 16667"/>
            </a:avLst>
          </a:prstGeom>
          <a:solidFill>
            <a:srgbClr val="E09E43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0" hangingPunct="0">
              <a:defRPr/>
            </a:pPr>
            <a:endParaRPr lang="fi-FI" sz="2400" b="0">
              <a:solidFill>
                <a:prstClr val="black"/>
              </a:solidFill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20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16138"/>
            <a:ext cx="7772400" cy="2913062"/>
          </a:xfrm>
        </p:spPr>
        <p:txBody>
          <a:bodyPr/>
          <a:lstStyle/>
          <a:p>
            <a:r>
              <a:rPr lang="fi-FI" smtClean="0">
                <a:solidFill>
                  <a:schemeClr val="accent1"/>
                </a:solidFill>
              </a:rPr>
              <a:t/>
            </a:r>
            <a:br>
              <a:rPr lang="fi-FI" smtClean="0">
                <a:solidFill>
                  <a:schemeClr val="accent1"/>
                </a:solidFill>
              </a:rPr>
            </a:br>
            <a:r>
              <a:rPr lang="fi-FI" smtClean="0">
                <a:solidFill>
                  <a:schemeClr val="accent1"/>
                </a:solidFill>
              </a:rPr>
              <a:t/>
            </a:r>
            <a:br>
              <a:rPr lang="fi-FI" smtClean="0">
                <a:solidFill>
                  <a:schemeClr val="accent1"/>
                </a:solidFill>
              </a:rPr>
            </a:br>
            <a:r>
              <a:rPr lang="fi-FI" sz="6000" smtClean="0">
                <a:solidFill>
                  <a:schemeClr val="accent1"/>
                </a:solidFill>
                <a:latin typeface="Brush Script MT" pitchFamily="66" charset="0"/>
              </a:rPr>
              <a:t>Thank you!</a:t>
            </a:r>
            <a:r>
              <a:rPr lang="fi-FI" sz="4800" smtClean="0">
                <a:solidFill>
                  <a:schemeClr val="accent1"/>
                </a:solidFill>
                <a:latin typeface="Brush Script MT" pitchFamily="66" charset="0"/>
              </a:rPr>
              <a:t/>
            </a:r>
            <a:br>
              <a:rPr lang="fi-FI" sz="4800" smtClean="0">
                <a:solidFill>
                  <a:schemeClr val="accent1"/>
                </a:solidFill>
                <a:latin typeface="Brush Script MT" pitchFamily="66" charset="0"/>
              </a:rPr>
            </a:br>
            <a:r>
              <a:rPr lang="fi-FI" smtClean="0"/>
              <a:t/>
            </a:r>
            <a:br>
              <a:rPr lang="fi-FI" smtClean="0"/>
            </a:br>
            <a:r>
              <a:rPr lang="fi-FI" sz="1600" smtClean="0">
                <a:solidFill>
                  <a:schemeClr val="tx1"/>
                </a:solidFill>
              </a:rPr>
              <a:t>Jukka Holmberg</a:t>
            </a:r>
            <a:br>
              <a:rPr lang="fi-FI" sz="1600" smtClean="0">
                <a:solidFill>
                  <a:schemeClr val="tx1"/>
                </a:solidFill>
              </a:rPr>
            </a:br>
            <a:r>
              <a:rPr lang="fi-FI" sz="1600" smtClean="0">
                <a:solidFill>
                  <a:schemeClr val="tx1"/>
                </a:solidFill>
              </a:rPr>
              <a:t>Executive Director</a:t>
            </a:r>
            <a:br>
              <a:rPr lang="fi-FI" sz="1600" smtClean="0">
                <a:solidFill>
                  <a:schemeClr val="tx1"/>
                </a:solidFill>
              </a:rPr>
            </a:br>
            <a:r>
              <a:rPr lang="fi-FI" sz="1600" smtClean="0">
                <a:solidFill>
                  <a:schemeClr val="tx1"/>
                </a:solidFill>
              </a:rPr>
              <a:t>Finnish Newspapers Association</a:t>
            </a:r>
            <a:br>
              <a:rPr lang="fi-FI" sz="1600" smtClean="0">
                <a:solidFill>
                  <a:schemeClr val="tx1"/>
                </a:solidFill>
              </a:rPr>
            </a:br>
            <a:r>
              <a:rPr lang="fi-FI" sz="1600" smtClean="0">
                <a:solidFill>
                  <a:schemeClr val="tx1"/>
                </a:solidFill>
              </a:rPr>
              <a:t>jukka.holmberg@sanomalehdet.fi</a:t>
            </a:r>
            <a:br>
              <a:rPr lang="fi-FI" sz="1600" smtClean="0">
                <a:solidFill>
                  <a:schemeClr val="tx1"/>
                </a:solidFill>
              </a:rPr>
            </a:br>
            <a:r>
              <a:rPr lang="fi-FI" sz="1600" smtClean="0">
                <a:solidFill>
                  <a:schemeClr val="tx1"/>
                </a:solidFill>
              </a:rPr>
              <a:t>www.sanomalehdet.fi</a:t>
            </a:r>
            <a:r>
              <a:rPr lang="fi-FI" smtClean="0"/>
              <a:t/>
            </a:r>
            <a:br>
              <a:rPr lang="fi-FI" smtClean="0"/>
            </a:br>
            <a:endParaRPr lang="fi-FI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672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9875" y="1765300"/>
            <a:ext cx="5192713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iruutu 2"/>
          <p:cNvSpPr txBox="1"/>
          <p:nvPr/>
        </p:nvSpPr>
        <p:spPr>
          <a:xfrm>
            <a:off x="828675" y="936625"/>
            <a:ext cx="69008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i-FI" sz="2800" b="0" dirty="0">
                <a:latin typeface="+mj-lt"/>
              </a:rPr>
              <a:t>The Federation of the </a:t>
            </a:r>
            <a:r>
              <a:rPr lang="fi-FI" sz="2800" b="0" dirty="0" err="1">
                <a:latin typeface="+mj-lt"/>
              </a:rPr>
              <a:t>Finnish</a:t>
            </a:r>
            <a:r>
              <a:rPr lang="fi-FI" sz="2800" b="0" dirty="0">
                <a:latin typeface="+mj-lt"/>
              </a:rPr>
              <a:t> Media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6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Finns love and trust their newspapers</a:t>
            </a:r>
          </a:p>
        </p:txBody>
      </p:sp>
      <p:pic>
        <p:nvPicPr>
          <p:cNvPr id="928770" name="Sisällön paikkamerkki 6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85900" y="1773238"/>
            <a:ext cx="6172200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7763"/>
          </a:xfrm>
        </p:spPr>
        <p:txBody>
          <a:bodyPr/>
          <a:lstStyle/>
          <a:p>
            <a:r>
              <a:rPr lang="fi-FI" smtClean="0"/>
              <a:t>Challenges for newspapers in Finland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78038"/>
            <a:ext cx="7772400" cy="4017962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2000" dirty="0" smtClean="0">
                <a:cs typeface="+mn-cs"/>
              </a:rPr>
              <a:t>1. Tight competition of peoples time and money</a:t>
            </a:r>
            <a:endParaRPr lang="en-US" sz="2000" dirty="0">
              <a:cs typeface="+mn-cs"/>
            </a:endParaRPr>
          </a:p>
          <a:p>
            <a:pPr>
              <a:buFontTx/>
              <a:buNone/>
              <a:defRPr/>
            </a:pPr>
            <a:r>
              <a:rPr lang="en-US" sz="2000" dirty="0" smtClean="0">
                <a:cs typeface="+mn-cs"/>
              </a:rPr>
              <a:t>	</a:t>
            </a:r>
          </a:p>
          <a:p>
            <a:pPr>
              <a:buFontTx/>
              <a:buNone/>
              <a:defRPr/>
            </a:pPr>
            <a:r>
              <a:rPr lang="en-US" sz="2000" dirty="0" smtClean="0">
                <a:cs typeface="+mn-cs"/>
              </a:rPr>
              <a:t>2. </a:t>
            </a:r>
            <a:r>
              <a:rPr lang="en-US" sz="2000" dirty="0" err="1" smtClean="0">
                <a:cs typeface="+mn-cs"/>
              </a:rPr>
              <a:t>Digitalisation</a:t>
            </a:r>
            <a:r>
              <a:rPr lang="en-US" sz="2000" dirty="0" smtClean="0">
                <a:cs typeface="+mn-cs"/>
              </a:rPr>
              <a:t> (how to get incomes)</a:t>
            </a:r>
          </a:p>
          <a:p>
            <a:pPr>
              <a:buFontTx/>
              <a:buNone/>
              <a:defRPr/>
            </a:pPr>
            <a:endParaRPr lang="en-US" sz="2000" dirty="0">
              <a:cs typeface="+mn-cs"/>
            </a:endParaRPr>
          </a:p>
          <a:p>
            <a:pPr>
              <a:buFontTx/>
              <a:buNone/>
              <a:defRPr/>
            </a:pPr>
            <a:r>
              <a:rPr lang="en-US" sz="2000" dirty="0" smtClean="0">
                <a:cs typeface="+mn-cs"/>
              </a:rPr>
              <a:t>3. New VAT for subscriptions (from 0 to 9 %)</a:t>
            </a:r>
          </a:p>
          <a:p>
            <a:pPr>
              <a:buFontTx/>
              <a:buNone/>
              <a:defRPr/>
            </a:pPr>
            <a:endParaRPr lang="en-US" sz="2000" dirty="0">
              <a:cs typeface="+mn-cs"/>
            </a:endParaRPr>
          </a:p>
          <a:p>
            <a:pPr>
              <a:buFontTx/>
              <a:buNone/>
              <a:defRPr/>
            </a:pPr>
            <a:r>
              <a:rPr lang="en-US" sz="2000" dirty="0" smtClean="0">
                <a:cs typeface="+mn-cs"/>
              </a:rPr>
              <a:t>4. Financial crisis in Europe</a:t>
            </a:r>
            <a:r>
              <a:rPr lang="en-US" sz="2000" dirty="0">
                <a:cs typeface="+mn-cs"/>
              </a:rPr>
              <a:t>	</a:t>
            </a:r>
            <a:endParaRPr lang="fi-FI" sz="20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5" name="Otsikko 1"/>
          <p:cNvSpPr>
            <a:spLocks noGrp="1"/>
          </p:cNvSpPr>
          <p:nvPr>
            <p:ph type="title"/>
          </p:nvPr>
        </p:nvSpPr>
        <p:spPr>
          <a:xfrm>
            <a:off x="685800" y="549275"/>
            <a:ext cx="7772400" cy="1143000"/>
          </a:xfrm>
        </p:spPr>
        <p:txBody>
          <a:bodyPr/>
          <a:lstStyle/>
          <a:p>
            <a:r>
              <a:rPr lang="fi-FI" sz="2400" smtClean="0"/>
              <a:t>Time spent daily on different media </a:t>
            </a:r>
            <a:br>
              <a:rPr lang="fi-FI" sz="2400" smtClean="0"/>
            </a:br>
            <a:r>
              <a:rPr lang="fi-FI" sz="2400" smtClean="0"/>
              <a:t>(</a:t>
            </a:r>
            <a:r>
              <a:rPr lang="fi-FI" sz="1800" smtClean="0"/>
              <a:t>Total 8 h 33 min)</a:t>
            </a:r>
          </a:p>
        </p:txBody>
      </p:sp>
      <p:graphicFrame>
        <p:nvGraphicFramePr>
          <p:cNvPr id="932866" name="Sisällön paikkamerkki 3"/>
          <p:cNvGraphicFramePr>
            <a:graphicFrameLocks noGrp="1"/>
          </p:cNvGraphicFramePr>
          <p:nvPr>
            <p:ph idx="1"/>
          </p:nvPr>
        </p:nvGraphicFramePr>
        <p:xfrm>
          <a:off x="633413" y="1797050"/>
          <a:ext cx="7156450" cy="4187825"/>
        </p:xfrm>
        <a:graphic>
          <a:graphicData uri="http://schemas.openxmlformats.org/presentationml/2006/ole">
            <p:oleObj spid="_x0000_s932866" r:id="rId3" imgW="7157324" imgH="4188315" progId="Excel.Chart.8">
              <p:embed/>
            </p:oleObj>
          </a:graphicData>
        </a:graphic>
      </p:graphicFrame>
      <p:sp>
        <p:nvSpPr>
          <p:cNvPr id="5" name="Tekstiruutu 4"/>
          <p:cNvSpPr txBox="1"/>
          <p:nvPr/>
        </p:nvSpPr>
        <p:spPr>
          <a:xfrm>
            <a:off x="684213" y="6308725"/>
            <a:ext cx="54006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fi-FI" sz="1400" b="0" dirty="0" err="1">
                <a:solidFill>
                  <a:prstClr val="black"/>
                </a:solidFill>
                <a:cs typeface="+mn-cs"/>
              </a:rPr>
              <a:t>Source</a:t>
            </a:r>
            <a:r>
              <a:rPr lang="fi-FI" sz="1400" b="0" dirty="0">
                <a:solidFill>
                  <a:prstClr val="black"/>
                </a:solidFill>
                <a:cs typeface="+mn-cs"/>
              </a:rPr>
              <a:t>: TNS Atlas </a:t>
            </a:r>
            <a:r>
              <a:rPr lang="fi-FI" sz="1400" b="0" dirty="0" err="1">
                <a:solidFill>
                  <a:prstClr val="black"/>
                </a:solidFill>
                <a:cs typeface="+mn-cs"/>
              </a:rPr>
              <a:t>Intermedia</a:t>
            </a:r>
            <a:r>
              <a:rPr lang="fi-FI" sz="1400" b="0" dirty="0">
                <a:solidFill>
                  <a:prstClr val="black"/>
                </a:solidFill>
                <a:cs typeface="+mn-cs"/>
              </a:rPr>
              <a:t> 2011, TNS Gallup</a:t>
            </a:r>
            <a:endParaRPr lang="fi-FI" sz="1400" b="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932868" name="Tekstiruutu 2"/>
          <p:cNvSpPr txBox="1">
            <a:spLocks noChangeArrowheads="1"/>
          </p:cNvSpPr>
          <p:nvPr/>
        </p:nvSpPr>
        <p:spPr bwMode="auto">
          <a:xfrm>
            <a:off x="977900" y="5564188"/>
            <a:ext cx="7007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 b="0">
                <a:solidFill>
                  <a:srgbClr val="FF0000"/>
                </a:solidFill>
                <a:cs typeface="ＭＳ Ｐゴシック"/>
              </a:rPr>
              <a:t>30 concentrated minutes for printed newspapers every day!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Also youngsters still read printed newspapers (reach-%)</a:t>
            </a:r>
          </a:p>
        </p:txBody>
      </p:sp>
      <p:graphicFrame>
        <p:nvGraphicFramePr>
          <p:cNvPr id="933890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990600" y="2082800"/>
          <a:ext cx="6461125" cy="3425825"/>
        </p:xfrm>
        <a:graphic>
          <a:graphicData uri="http://schemas.openxmlformats.org/presentationml/2006/ole">
            <p:oleObj spid="_x0000_s933890" r:id="rId4" imgW="6456224" imgH="3426249" progId="Excel.Chart.8">
              <p:embed/>
            </p:oleObj>
          </a:graphicData>
        </a:graphic>
      </p:graphicFrame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914400" y="6248400"/>
            <a:ext cx="50292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fi-FI" sz="1000" b="0" dirty="0" err="1">
                <a:solidFill>
                  <a:prstClr val="black"/>
                </a:solidFill>
                <a:latin typeface="Verdana" pitchFamily="34" charset="0"/>
                <a:cs typeface="+mn-cs"/>
              </a:rPr>
              <a:t>Source</a:t>
            </a:r>
            <a:r>
              <a:rPr lang="fi-FI" sz="1000" b="0" dirty="0">
                <a:solidFill>
                  <a:prstClr val="black"/>
                </a:solidFill>
                <a:latin typeface="Verdana" pitchFamily="34" charset="0"/>
                <a:cs typeface="+mn-cs"/>
              </a:rPr>
              <a:t>: </a:t>
            </a:r>
            <a:r>
              <a:rPr lang="fi-FI" sz="1000" b="0" dirty="0" smtClean="0">
                <a:solidFill>
                  <a:prstClr val="black"/>
                </a:solidFill>
                <a:latin typeface="Verdana" pitchFamily="34" charset="0"/>
                <a:cs typeface="+mn-cs"/>
              </a:rPr>
              <a:t>National </a:t>
            </a:r>
            <a:r>
              <a:rPr lang="fi-FI" sz="1000" b="0" dirty="0" err="1" smtClean="0">
                <a:solidFill>
                  <a:prstClr val="black"/>
                </a:solidFill>
                <a:latin typeface="Verdana" pitchFamily="34" charset="0"/>
                <a:cs typeface="+mn-cs"/>
              </a:rPr>
              <a:t>Readership</a:t>
            </a:r>
            <a:r>
              <a:rPr lang="fi-FI" sz="1000" b="0" dirty="0" smtClean="0">
                <a:solidFill>
                  <a:prstClr val="black"/>
                </a:solidFill>
                <a:latin typeface="Verdana" pitchFamily="34" charset="0"/>
                <a:cs typeface="+mn-cs"/>
              </a:rPr>
              <a:t> </a:t>
            </a:r>
            <a:r>
              <a:rPr lang="fi-FI" sz="1000" b="0" dirty="0" err="1" smtClean="0">
                <a:solidFill>
                  <a:prstClr val="black"/>
                </a:solidFill>
                <a:latin typeface="Verdana" pitchFamily="34" charset="0"/>
                <a:cs typeface="+mn-cs"/>
              </a:rPr>
              <a:t>Survey</a:t>
            </a:r>
            <a:r>
              <a:rPr lang="fi-FI" sz="1000" b="0" dirty="0" smtClean="0">
                <a:solidFill>
                  <a:prstClr val="black"/>
                </a:solidFill>
                <a:latin typeface="Verdana" pitchFamily="34" charset="0"/>
                <a:cs typeface="+mn-cs"/>
              </a:rPr>
              <a:t>  2011, KMT </a:t>
            </a:r>
            <a:r>
              <a:rPr lang="fi-FI" sz="1000" b="0" dirty="0">
                <a:solidFill>
                  <a:prstClr val="black"/>
                </a:solidFill>
                <a:latin typeface="Verdana" pitchFamily="34" charset="0"/>
                <a:cs typeface="+mn-cs"/>
              </a:rPr>
              <a:t>Lukija </a:t>
            </a:r>
            <a:r>
              <a:rPr lang="fi-FI" sz="1000" b="0" dirty="0" smtClean="0">
                <a:solidFill>
                  <a:prstClr val="black"/>
                </a:solidFill>
                <a:latin typeface="Verdana" pitchFamily="34" charset="0"/>
                <a:cs typeface="+mn-cs"/>
              </a:rPr>
              <a:t>2011</a:t>
            </a:r>
            <a:endParaRPr lang="fi-FI" sz="1000" b="0" dirty="0">
              <a:solidFill>
                <a:prstClr val="black"/>
              </a:solidFill>
              <a:latin typeface="Verdana" pitchFamily="34" charset="0"/>
              <a:cs typeface="+mn-cs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fi-FI" b="0" dirty="0">
              <a:solidFill>
                <a:prstClr val="black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TNS Master Colours">
      <a:dk1>
        <a:sysClr val="windowText" lastClr="000000"/>
      </a:dk1>
      <a:lt1>
        <a:sysClr val="window" lastClr="FFFFFF"/>
      </a:lt1>
      <a:dk2>
        <a:srgbClr val="3B0541"/>
      </a:dk2>
      <a:lt2>
        <a:srgbClr val="7A2280"/>
      </a:lt2>
      <a:accent1>
        <a:srgbClr val="F7911E"/>
      </a:accent1>
      <a:accent2>
        <a:srgbClr val="EF5205"/>
      </a:accent2>
      <a:accent3>
        <a:srgbClr val="C50017"/>
      </a:accent3>
      <a:accent4>
        <a:srgbClr val="3EB1CC"/>
      </a:accent4>
      <a:accent5>
        <a:srgbClr val="4655A5"/>
      </a:accent5>
      <a:accent6>
        <a:srgbClr val="131C6B"/>
      </a:accent6>
      <a:hlink>
        <a:srgbClr val="4F6128"/>
      </a:hlink>
      <a:folHlink>
        <a:srgbClr val="4F6128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12700">
          <a:solidFill>
            <a:schemeClr val="accent3"/>
          </a:solidFill>
        </a:ln>
      </a:spPr>
      <a:bodyPr rtlCol="0" anchor="t"/>
      <a:lstStyle>
        <a:defPPr>
          <a:defRPr sz="13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b="0" dirty="0" err="1" smtClean="0">
            <a:solidFill>
              <a:srgbClr val="333333"/>
            </a:solidFill>
            <a:latin typeface="+mn-lt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6_blank">
  <a:themeElements>
    <a:clrScheme name="TNS Master Colours">
      <a:dk1>
        <a:sysClr val="windowText" lastClr="000000"/>
      </a:dk1>
      <a:lt1>
        <a:sysClr val="window" lastClr="FFFFFF"/>
      </a:lt1>
      <a:dk2>
        <a:srgbClr val="3B0541"/>
      </a:dk2>
      <a:lt2>
        <a:srgbClr val="7A2280"/>
      </a:lt2>
      <a:accent1>
        <a:srgbClr val="F7911E"/>
      </a:accent1>
      <a:accent2>
        <a:srgbClr val="EF5205"/>
      </a:accent2>
      <a:accent3>
        <a:srgbClr val="C50017"/>
      </a:accent3>
      <a:accent4>
        <a:srgbClr val="3EB1CC"/>
      </a:accent4>
      <a:accent5>
        <a:srgbClr val="4655A5"/>
      </a:accent5>
      <a:accent6>
        <a:srgbClr val="131C6B"/>
      </a:accent6>
      <a:hlink>
        <a:srgbClr val="4F6128"/>
      </a:hlink>
      <a:folHlink>
        <a:srgbClr val="4F6128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12700">
          <a:solidFill>
            <a:schemeClr val="accent3"/>
          </a:solidFill>
        </a:ln>
      </a:spPr>
      <a:bodyPr rtlCol="0" anchor="t"/>
      <a:lstStyle>
        <a:defPPr>
          <a:defRPr sz="13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b="0" dirty="0" err="1" smtClean="0">
            <a:solidFill>
              <a:srgbClr val="333333"/>
            </a:solidFill>
            <a:latin typeface="+mn-lt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7_blank">
  <a:themeElements>
    <a:clrScheme name="TNS Master Colours">
      <a:dk1>
        <a:sysClr val="windowText" lastClr="000000"/>
      </a:dk1>
      <a:lt1>
        <a:sysClr val="window" lastClr="FFFFFF"/>
      </a:lt1>
      <a:dk2>
        <a:srgbClr val="3B0541"/>
      </a:dk2>
      <a:lt2>
        <a:srgbClr val="7A2280"/>
      </a:lt2>
      <a:accent1>
        <a:srgbClr val="F7911E"/>
      </a:accent1>
      <a:accent2>
        <a:srgbClr val="EF5205"/>
      </a:accent2>
      <a:accent3>
        <a:srgbClr val="C50017"/>
      </a:accent3>
      <a:accent4>
        <a:srgbClr val="3EB1CC"/>
      </a:accent4>
      <a:accent5>
        <a:srgbClr val="4655A5"/>
      </a:accent5>
      <a:accent6>
        <a:srgbClr val="131C6B"/>
      </a:accent6>
      <a:hlink>
        <a:srgbClr val="4F6128"/>
      </a:hlink>
      <a:folHlink>
        <a:srgbClr val="4F6128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12700">
          <a:solidFill>
            <a:schemeClr val="accent3"/>
          </a:solidFill>
        </a:ln>
      </a:spPr>
      <a:bodyPr rtlCol="0" anchor="t"/>
      <a:lstStyle>
        <a:defPPr>
          <a:defRPr sz="13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b="0" dirty="0" err="1" smtClean="0">
            <a:solidFill>
              <a:srgbClr val="333333"/>
            </a:solidFill>
            <a:latin typeface="+mn-lt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8_blank">
  <a:themeElements>
    <a:clrScheme name="TNS Master Colours">
      <a:dk1>
        <a:sysClr val="windowText" lastClr="000000"/>
      </a:dk1>
      <a:lt1>
        <a:sysClr val="window" lastClr="FFFFFF"/>
      </a:lt1>
      <a:dk2>
        <a:srgbClr val="3B0541"/>
      </a:dk2>
      <a:lt2>
        <a:srgbClr val="7A2280"/>
      </a:lt2>
      <a:accent1>
        <a:srgbClr val="F7911E"/>
      </a:accent1>
      <a:accent2>
        <a:srgbClr val="EF5205"/>
      </a:accent2>
      <a:accent3>
        <a:srgbClr val="C50017"/>
      </a:accent3>
      <a:accent4>
        <a:srgbClr val="3EB1CC"/>
      </a:accent4>
      <a:accent5>
        <a:srgbClr val="4655A5"/>
      </a:accent5>
      <a:accent6>
        <a:srgbClr val="131C6B"/>
      </a:accent6>
      <a:hlink>
        <a:srgbClr val="4F6128"/>
      </a:hlink>
      <a:folHlink>
        <a:srgbClr val="4F6128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12700">
          <a:solidFill>
            <a:schemeClr val="accent3"/>
          </a:solidFill>
        </a:ln>
      </a:spPr>
      <a:bodyPr rtlCol="0" anchor="t"/>
      <a:lstStyle>
        <a:defPPr>
          <a:defRPr sz="13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b="0" dirty="0" err="1" smtClean="0">
            <a:solidFill>
              <a:srgbClr val="333333"/>
            </a:solidFill>
            <a:latin typeface="+mn-lt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9_blank">
  <a:themeElements>
    <a:clrScheme name="TNS Master Colours">
      <a:dk1>
        <a:sysClr val="windowText" lastClr="000000"/>
      </a:dk1>
      <a:lt1>
        <a:sysClr val="window" lastClr="FFFFFF"/>
      </a:lt1>
      <a:dk2>
        <a:srgbClr val="3B0541"/>
      </a:dk2>
      <a:lt2>
        <a:srgbClr val="7A2280"/>
      </a:lt2>
      <a:accent1>
        <a:srgbClr val="F7911E"/>
      </a:accent1>
      <a:accent2>
        <a:srgbClr val="EF5205"/>
      </a:accent2>
      <a:accent3>
        <a:srgbClr val="C50017"/>
      </a:accent3>
      <a:accent4>
        <a:srgbClr val="3EB1CC"/>
      </a:accent4>
      <a:accent5>
        <a:srgbClr val="4655A5"/>
      </a:accent5>
      <a:accent6>
        <a:srgbClr val="131C6B"/>
      </a:accent6>
      <a:hlink>
        <a:srgbClr val="4F6128"/>
      </a:hlink>
      <a:folHlink>
        <a:srgbClr val="4F6128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12700">
          <a:solidFill>
            <a:schemeClr val="accent3"/>
          </a:solidFill>
        </a:ln>
      </a:spPr>
      <a:bodyPr rtlCol="0" anchor="t"/>
      <a:lstStyle>
        <a:defPPr>
          <a:defRPr sz="13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b="0" dirty="0" err="1" smtClean="0">
            <a:solidFill>
              <a:srgbClr val="333333"/>
            </a:solidFill>
            <a:latin typeface="+mn-lt"/>
          </a:defRPr>
        </a:defPPr>
      </a:lstStyle>
    </a:txDef>
  </a:objectDefaults>
  <a:extraClrSchemeLst/>
</a:theme>
</file>

<file path=ppt/theme/theme14.xml><?xml version="1.0" encoding="utf-8"?>
<a:theme xmlns:a="http://schemas.openxmlformats.org/drawingml/2006/main" name="10_blank">
  <a:themeElements>
    <a:clrScheme name="TNS Master Colours">
      <a:dk1>
        <a:sysClr val="windowText" lastClr="000000"/>
      </a:dk1>
      <a:lt1>
        <a:sysClr val="window" lastClr="FFFFFF"/>
      </a:lt1>
      <a:dk2>
        <a:srgbClr val="3B0541"/>
      </a:dk2>
      <a:lt2>
        <a:srgbClr val="7A2280"/>
      </a:lt2>
      <a:accent1>
        <a:srgbClr val="F7911E"/>
      </a:accent1>
      <a:accent2>
        <a:srgbClr val="EF5205"/>
      </a:accent2>
      <a:accent3>
        <a:srgbClr val="C50017"/>
      </a:accent3>
      <a:accent4>
        <a:srgbClr val="3EB1CC"/>
      </a:accent4>
      <a:accent5>
        <a:srgbClr val="4655A5"/>
      </a:accent5>
      <a:accent6>
        <a:srgbClr val="131C6B"/>
      </a:accent6>
      <a:hlink>
        <a:srgbClr val="4F6128"/>
      </a:hlink>
      <a:folHlink>
        <a:srgbClr val="4F6128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12700">
          <a:solidFill>
            <a:schemeClr val="accent3"/>
          </a:solidFill>
        </a:ln>
      </a:spPr>
      <a:bodyPr rtlCol="0" anchor="t"/>
      <a:lstStyle>
        <a:defPPr>
          <a:defRPr sz="13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b="0" dirty="0" err="1" smtClean="0">
            <a:solidFill>
              <a:srgbClr val="333333"/>
            </a:solidFill>
            <a:latin typeface="+mn-lt"/>
          </a:defRPr>
        </a:defPPr>
      </a:lstStyle>
    </a:txDef>
  </a:objectDefaults>
  <a:extraClrSchemeLst/>
</a:theme>
</file>

<file path=ppt/theme/theme15.xml><?xml version="1.0" encoding="utf-8"?>
<a:theme xmlns:a="http://schemas.openxmlformats.org/drawingml/2006/main" name="11_blank">
  <a:themeElements>
    <a:clrScheme name="TNS Master Colours">
      <a:dk1>
        <a:sysClr val="windowText" lastClr="000000"/>
      </a:dk1>
      <a:lt1>
        <a:sysClr val="window" lastClr="FFFFFF"/>
      </a:lt1>
      <a:dk2>
        <a:srgbClr val="3B0541"/>
      </a:dk2>
      <a:lt2>
        <a:srgbClr val="7A2280"/>
      </a:lt2>
      <a:accent1>
        <a:srgbClr val="F7911E"/>
      </a:accent1>
      <a:accent2>
        <a:srgbClr val="EF5205"/>
      </a:accent2>
      <a:accent3>
        <a:srgbClr val="C50017"/>
      </a:accent3>
      <a:accent4>
        <a:srgbClr val="3EB1CC"/>
      </a:accent4>
      <a:accent5>
        <a:srgbClr val="4655A5"/>
      </a:accent5>
      <a:accent6>
        <a:srgbClr val="131C6B"/>
      </a:accent6>
      <a:hlink>
        <a:srgbClr val="4F6128"/>
      </a:hlink>
      <a:folHlink>
        <a:srgbClr val="4F6128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12700">
          <a:solidFill>
            <a:schemeClr val="accent3"/>
          </a:solidFill>
        </a:ln>
      </a:spPr>
      <a:bodyPr rtlCol="0" anchor="t"/>
      <a:lstStyle>
        <a:defPPr>
          <a:defRPr sz="13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b="0" dirty="0" err="1" smtClean="0">
            <a:solidFill>
              <a:srgbClr val="333333"/>
            </a:solidFill>
            <a:latin typeface="+mn-lt"/>
          </a:defRPr>
        </a:defPPr>
      </a:lstStyle>
    </a:txDef>
  </a:objectDefaults>
  <a:extraClrSchemeLst/>
</a:theme>
</file>

<file path=ppt/theme/theme16.xml><?xml version="1.0" encoding="utf-8"?>
<a:theme xmlns:a="http://schemas.openxmlformats.org/drawingml/2006/main" name="12_blank">
  <a:themeElements>
    <a:clrScheme name="TNS Master Colours">
      <a:dk1>
        <a:sysClr val="windowText" lastClr="000000"/>
      </a:dk1>
      <a:lt1>
        <a:sysClr val="window" lastClr="FFFFFF"/>
      </a:lt1>
      <a:dk2>
        <a:srgbClr val="3B0541"/>
      </a:dk2>
      <a:lt2>
        <a:srgbClr val="7A2280"/>
      </a:lt2>
      <a:accent1>
        <a:srgbClr val="F7911E"/>
      </a:accent1>
      <a:accent2>
        <a:srgbClr val="EF5205"/>
      </a:accent2>
      <a:accent3>
        <a:srgbClr val="C50017"/>
      </a:accent3>
      <a:accent4>
        <a:srgbClr val="3EB1CC"/>
      </a:accent4>
      <a:accent5>
        <a:srgbClr val="4655A5"/>
      </a:accent5>
      <a:accent6>
        <a:srgbClr val="131C6B"/>
      </a:accent6>
      <a:hlink>
        <a:srgbClr val="4F6128"/>
      </a:hlink>
      <a:folHlink>
        <a:srgbClr val="4F6128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12700">
          <a:solidFill>
            <a:schemeClr val="accent3"/>
          </a:solidFill>
        </a:ln>
      </a:spPr>
      <a:bodyPr rtlCol="0" anchor="t"/>
      <a:lstStyle>
        <a:defPPr>
          <a:defRPr sz="13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b="0" dirty="0" err="1" smtClean="0">
            <a:solidFill>
              <a:srgbClr val="333333"/>
            </a:solidFill>
            <a:latin typeface="+mn-lt"/>
          </a:defRPr>
        </a:defPPr>
      </a:lstStyle>
    </a:txDef>
  </a:objectDefaults>
  <a:extraClrSchemeLst/>
</a:theme>
</file>

<file path=ppt/theme/theme17.xml><?xml version="1.0" encoding="utf-8"?>
<a:theme xmlns:a="http://schemas.openxmlformats.org/drawingml/2006/main" name="13_blank">
  <a:themeElements>
    <a:clrScheme name="TNS Master Colours">
      <a:dk1>
        <a:sysClr val="windowText" lastClr="000000"/>
      </a:dk1>
      <a:lt1>
        <a:sysClr val="window" lastClr="FFFFFF"/>
      </a:lt1>
      <a:dk2>
        <a:srgbClr val="3B0541"/>
      </a:dk2>
      <a:lt2>
        <a:srgbClr val="7A2280"/>
      </a:lt2>
      <a:accent1>
        <a:srgbClr val="F7911E"/>
      </a:accent1>
      <a:accent2>
        <a:srgbClr val="EF5205"/>
      </a:accent2>
      <a:accent3>
        <a:srgbClr val="C50017"/>
      </a:accent3>
      <a:accent4>
        <a:srgbClr val="3EB1CC"/>
      </a:accent4>
      <a:accent5>
        <a:srgbClr val="4655A5"/>
      </a:accent5>
      <a:accent6>
        <a:srgbClr val="131C6B"/>
      </a:accent6>
      <a:hlink>
        <a:srgbClr val="4F6128"/>
      </a:hlink>
      <a:folHlink>
        <a:srgbClr val="4F6128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12700">
          <a:solidFill>
            <a:schemeClr val="accent3"/>
          </a:solidFill>
        </a:ln>
      </a:spPr>
      <a:bodyPr rtlCol="0" anchor="t"/>
      <a:lstStyle>
        <a:defPPr>
          <a:defRPr sz="13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b="0" dirty="0" err="1" smtClean="0">
            <a:solidFill>
              <a:srgbClr val="333333"/>
            </a:solidFill>
            <a:latin typeface="+mn-lt"/>
          </a:defRPr>
        </a:defPPr>
      </a:lstStyle>
    </a:txDef>
  </a:objectDefaults>
  <a:extraClrSchemeLst/>
</a:theme>
</file>

<file path=ppt/theme/theme18.xml><?xml version="1.0" encoding="utf-8"?>
<a:theme xmlns:a="http://schemas.openxmlformats.org/drawingml/2006/main" name="14_blank">
  <a:themeElements>
    <a:clrScheme name="TNS Master Colours">
      <a:dk1>
        <a:sysClr val="windowText" lastClr="000000"/>
      </a:dk1>
      <a:lt1>
        <a:sysClr val="window" lastClr="FFFFFF"/>
      </a:lt1>
      <a:dk2>
        <a:srgbClr val="3B0541"/>
      </a:dk2>
      <a:lt2>
        <a:srgbClr val="7A2280"/>
      </a:lt2>
      <a:accent1>
        <a:srgbClr val="F7911E"/>
      </a:accent1>
      <a:accent2>
        <a:srgbClr val="EF5205"/>
      </a:accent2>
      <a:accent3>
        <a:srgbClr val="C50017"/>
      </a:accent3>
      <a:accent4>
        <a:srgbClr val="3EB1CC"/>
      </a:accent4>
      <a:accent5>
        <a:srgbClr val="4655A5"/>
      </a:accent5>
      <a:accent6>
        <a:srgbClr val="131C6B"/>
      </a:accent6>
      <a:hlink>
        <a:srgbClr val="4F6128"/>
      </a:hlink>
      <a:folHlink>
        <a:srgbClr val="4F6128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12700">
          <a:solidFill>
            <a:schemeClr val="accent3"/>
          </a:solidFill>
        </a:ln>
      </a:spPr>
      <a:bodyPr rtlCol="0" anchor="t"/>
      <a:lstStyle>
        <a:defPPr>
          <a:defRPr sz="13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b="0" dirty="0" err="1" smtClean="0">
            <a:solidFill>
              <a:srgbClr val="333333"/>
            </a:solidFill>
            <a:latin typeface="+mn-lt"/>
          </a:defRPr>
        </a:defPPr>
      </a:lstStyle>
    </a:txDef>
  </a:objectDefaults>
  <a:extraClrSchemeLst/>
</a:theme>
</file>

<file path=ppt/theme/theme19.xml><?xml version="1.0" encoding="utf-8"?>
<a:theme xmlns:a="http://schemas.openxmlformats.org/drawingml/2006/main" name="15_blank">
  <a:themeElements>
    <a:clrScheme name="TNS Master Colours">
      <a:dk1>
        <a:sysClr val="windowText" lastClr="000000"/>
      </a:dk1>
      <a:lt1>
        <a:sysClr val="window" lastClr="FFFFFF"/>
      </a:lt1>
      <a:dk2>
        <a:srgbClr val="3B0541"/>
      </a:dk2>
      <a:lt2>
        <a:srgbClr val="7A2280"/>
      </a:lt2>
      <a:accent1>
        <a:srgbClr val="F7911E"/>
      </a:accent1>
      <a:accent2>
        <a:srgbClr val="EF5205"/>
      </a:accent2>
      <a:accent3>
        <a:srgbClr val="C50017"/>
      </a:accent3>
      <a:accent4>
        <a:srgbClr val="3EB1CC"/>
      </a:accent4>
      <a:accent5>
        <a:srgbClr val="4655A5"/>
      </a:accent5>
      <a:accent6>
        <a:srgbClr val="131C6B"/>
      </a:accent6>
      <a:hlink>
        <a:srgbClr val="4F6128"/>
      </a:hlink>
      <a:folHlink>
        <a:srgbClr val="4F6128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12700">
          <a:solidFill>
            <a:schemeClr val="accent3"/>
          </a:solidFill>
        </a:ln>
      </a:spPr>
      <a:bodyPr rtlCol="0" anchor="t"/>
      <a:lstStyle>
        <a:defPPr>
          <a:defRPr sz="13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b="0" dirty="0" err="1" smtClean="0">
            <a:solidFill>
              <a:srgbClr val="333333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Grey Box Masters">
  <a:themeElements>
    <a:clrScheme name="TNS Master Colours">
      <a:dk1>
        <a:sysClr val="windowText" lastClr="000000"/>
      </a:dk1>
      <a:lt1>
        <a:sysClr val="window" lastClr="FFFFFF"/>
      </a:lt1>
      <a:dk2>
        <a:srgbClr val="3B0541"/>
      </a:dk2>
      <a:lt2>
        <a:srgbClr val="7A2280"/>
      </a:lt2>
      <a:accent1>
        <a:srgbClr val="F7911E"/>
      </a:accent1>
      <a:accent2>
        <a:srgbClr val="EF5205"/>
      </a:accent2>
      <a:accent3>
        <a:srgbClr val="C50017"/>
      </a:accent3>
      <a:accent4>
        <a:srgbClr val="3EB1CC"/>
      </a:accent4>
      <a:accent5>
        <a:srgbClr val="4655A5"/>
      </a:accent5>
      <a:accent6>
        <a:srgbClr val="131C6B"/>
      </a:accent6>
      <a:hlink>
        <a:srgbClr val="4F6128"/>
      </a:hlink>
      <a:folHlink>
        <a:srgbClr val="4F6128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_NO Grey Box Masters">
  <a:themeElements>
    <a:clrScheme name="TNS Master Colours">
      <a:dk1>
        <a:sysClr val="windowText" lastClr="000000"/>
      </a:dk1>
      <a:lt1>
        <a:sysClr val="window" lastClr="FFFFFF"/>
      </a:lt1>
      <a:dk2>
        <a:srgbClr val="3B0541"/>
      </a:dk2>
      <a:lt2>
        <a:srgbClr val="7A2280"/>
      </a:lt2>
      <a:accent1>
        <a:srgbClr val="F7911E"/>
      </a:accent1>
      <a:accent2>
        <a:srgbClr val="EF5205"/>
      </a:accent2>
      <a:accent3>
        <a:srgbClr val="C50017"/>
      </a:accent3>
      <a:accent4>
        <a:srgbClr val="3EB1CC"/>
      </a:accent4>
      <a:accent5>
        <a:srgbClr val="4655A5"/>
      </a:accent5>
      <a:accent6>
        <a:srgbClr val="131C6B"/>
      </a:accent6>
      <a:hlink>
        <a:srgbClr val="4F6128"/>
      </a:hlink>
      <a:folHlink>
        <a:srgbClr val="4F6128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t"/>
      <a:lstStyle>
        <a:defPPr algn="l">
          <a:defRPr sz="1600" b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1400" b="0" dirty="0" smtClean="0">
            <a:latin typeface="+mn-lt"/>
          </a:defRPr>
        </a:defPPr>
      </a:lstStyle>
    </a:txDef>
  </a:objectDefaults>
  <a:extraClrSchemeLst/>
</a:theme>
</file>

<file path=ppt/theme/theme21.xml><?xml version="1.0" encoding="utf-8"?>
<a:theme xmlns:a="http://schemas.openxmlformats.org/drawingml/2006/main" name="2_NO Grey Box Masters">
  <a:themeElements>
    <a:clrScheme name="TNS Master Colours">
      <a:dk1>
        <a:sysClr val="windowText" lastClr="000000"/>
      </a:dk1>
      <a:lt1>
        <a:sysClr val="window" lastClr="FFFFFF"/>
      </a:lt1>
      <a:dk2>
        <a:srgbClr val="3B0541"/>
      </a:dk2>
      <a:lt2>
        <a:srgbClr val="7A2280"/>
      </a:lt2>
      <a:accent1>
        <a:srgbClr val="F7911E"/>
      </a:accent1>
      <a:accent2>
        <a:srgbClr val="EF5205"/>
      </a:accent2>
      <a:accent3>
        <a:srgbClr val="C50017"/>
      </a:accent3>
      <a:accent4>
        <a:srgbClr val="3EB1CC"/>
      </a:accent4>
      <a:accent5>
        <a:srgbClr val="4655A5"/>
      </a:accent5>
      <a:accent6>
        <a:srgbClr val="131C6B"/>
      </a:accent6>
      <a:hlink>
        <a:srgbClr val="4F6128"/>
      </a:hlink>
      <a:folHlink>
        <a:srgbClr val="4F6128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t"/>
      <a:lstStyle>
        <a:defPPr algn="l">
          <a:defRPr sz="1600" b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1400" b="0" dirty="0" smtClean="0">
            <a:latin typeface="+mn-lt"/>
          </a:defRPr>
        </a:defPPr>
      </a:lstStyle>
    </a:txDef>
  </a:objectDefaults>
  <a:extraClrSchemeLst/>
</a:theme>
</file>

<file path=ppt/theme/theme22.xml><?xml version="1.0" encoding="utf-8"?>
<a:theme xmlns:a="http://schemas.openxmlformats.org/drawingml/2006/main" name="3_NO Grey Box Masters">
  <a:themeElements>
    <a:clrScheme name="TNS Master Colours">
      <a:dk1>
        <a:sysClr val="windowText" lastClr="000000"/>
      </a:dk1>
      <a:lt1>
        <a:sysClr val="window" lastClr="FFFFFF"/>
      </a:lt1>
      <a:dk2>
        <a:srgbClr val="3B0541"/>
      </a:dk2>
      <a:lt2>
        <a:srgbClr val="7A2280"/>
      </a:lt2>
      <a:accent1>
        <a:srgbClr val="F7911E"/>
      </a:accent1>
      <a:accent2>
        <a:srgbClr val="EF5205"/>
      </a:accent2>
      <a:accent3>
        <a:srgbClr val="C50017"/>
      </a:accent3>
      <a:accent4>
        <a:srgbClr val="3EB1CC"/>
      </a:accent4>
      <a:accent5>
        <a:srgbClr val="4655A5"/>
      </a:accent5>
      <a:accent6>
        <a:srgbClr val="131C6B"/>
      </a:accent6>
      <a:hlink>
        <a:srgbClr val="4F6128"/>
      </a:hlink>
      <a:folHlink>
        <a:srgbClr val="4F6128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t"/>
      <a:lstStyle>
        <a:defPPr algn="l">
          <a:defRPr sz="1600" b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1400" b="0" dirty="0" smtClean="0">
            <a:latin typeface="+mn-lt"/>
          </a:defRPr>
        </a:defPPr>
      </a:lstStyle>
    </a:txDef>
  </a:objectDefaults>
  <a:extraClrSchemeLst/>
</a:theme>
</file>

<file path=ppt/theme/theme23.xml><?xml version="1.0" encoding="utf-8"?>
<a:theme xmlns:a="http://schemas.openxmlformats.org/drawingml/2006/main" name="4_NO Grey Box Masters">
  <a:themeElements>
    <a:clrScheme name="TNS Master Colours">
      <a:dk1>
        <a:sysClr val="windowText" lastClr="000000"/>
      </a:dk1>
      <a:lt1>
        <a:sysClr val="window" lastClr="FFFFFF"/>
      </a:lt1>
      <a:dk2>
        <a:srgbClr val="3B0541"/>
      </a:dk2>
      <a:lt2>
        <a:srgbClr val="7A2280"/>
      </a:lt2>
      <a:accent1>
        <a:srgbClr val="F7911E"/>
      </a:accent1>
      <a:accent2>
        <a:srgbClr val="EF5205"/>
      </a:accent2>
      <a:accent3>
        <a:srgbClr val="C50017"/>
      </a:accent3>
      <a:accent4>
        <a:srgbClr val="3EB1CC"/>
      </a:accent4>
      <a:accent5>
        <a:srgbClr val="4655A5"/>
      </a:accent5>
      <a:accent6>
        <a:srgbClr val="131C6B"/>
      </a:accent6>
      <a:hlink>
        <a:srgbClr val="4F6128"/>
      </a:hlink>
      <a:folHlink>
        <a:srgbClr val="4F6128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t"/>
      <a:lstStyle>
        <a:defPPr algn="l">
          <a:defRPr sz="1600" b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1400" b="0" dirty="0" smtClean="0">
            <a:latin typeface="+mn-lt"/>
          </a:defRPr>
        </a:defPPr>
      </a:lstStyle>
    </a:txDef>
  </a:objectDefaults>
  <a:extraClrSchemeLst/>
</a:theme>
</file>

<file path=ppt/theme/theme24.xml><?xml version="1.0" encoding="utf-8"?>
<a:theme xmlns:a="http://schemas.openxmlformats.org/drawingml/2006/main" name="16_blank">
  <a:themeElements>
    <a:clrScheme name="TNS Master Colours">
      <a:dk1>
        <a:sysClr val="windowText" lastClr="000000"/>
      </a:dk1>
      <a:lt1>
        <a:sysClr val="window" lastClr="FFFFFF"/>
      </a:lt1>
      <a:dk2>
        <a:srgbClr val="3B0541"/>
      </a:dk2>
      <a:lt2>
        <a:srgbClr val="7A2280"/>
      </a:lt2>
      <a:accent1>
        <a:srgbClr val="F7911E"/>
      </a:accent1>
      <a:accent2>
        <a:srgbClr val="EF5205"/>
      </a:accent2>
      <a:accent3>
        <a:srgbClr val="C50017"/>
      </a:accent3>
      <a:accent4>
        <a:srgbClr val="3EB1CC"/>
      </a:accent4>
      <a:accent5>
        <a:srgbClr val="4655A5"/>
      </a:accent5>
      <a:accent6>
        <a:srgbClr val="131C6B"/>
      </a:accent6>
      <a:hlink>
        <a:srgbClr val="4F6128"/>
      </a:hlink>
      <a:folHlink>
        <a:srgbClr val="4F6128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12700">
          <a:solidFill>
            <a:schemeClr val="accent3"/>
          </a:solidFill>
        </a:ln>
      </a:spPr>
      <a:bodyPr rtlCol="0" anchor="t"/>
      <a:lstStyle>
        <a:defPPr>
          <a:defRPr sz="13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b="0" dirty="0" err="1" smtClean="0">
            <a:solidFill>
              <a:srgbClr val="333333"/>
            </a:solidFill>
            <a:latin typeface="+mn-lt"/>
          </a:defRPr>
        </a:defPPr>
      </a:lstStyle>
    </a:txDef>
  </a:objectDefaults>
  <a:extraClrSchemeLst/>
</a:theme>
</file>

<file path=ppt/theme/theme25.xml><?xml version="1.0" encoding="utf-8"?>
<a:theme xmlns:a="http://schemas.openxmlformats.org/drawingml/2006/main" name="17_blank">
  <a:themeElements>
    <a:clrScheme name="TNS Master Colours">
      <a:dk1>
        <a:sysClr val="windowText" lastClr="000000"/>
      </a:dk1>
      <a:lt1>
        <a:sysClr val="window" lastClr="FFFFFF"/>
      </a:lt1>
      <a:dk2>
        <a:srgbClr val="3B0541"/>
      </a:dk2>
      <a:lt2>
        <a:srgbClr val="7A2280"/>
      </a:lt2>
      <a:accent1>
        <a:srgbClr val="F7911E"/>
      </a:accent1>
      <a:accent2>
        <a:srgbClr val="EF5205"/>
      </a:accent2>
      <a:accent3>
        <a:srgbClr val="C50017"/>
      </a:accent3>
      <a:accent4>
        <a:srgbClr val="3EB1CC"/>
      </a:accent4>
      <a:accent5>
        <a:srgbClr val="4655A5"/>
      </a:accent5>
      <a:accent6>
        <a:srgbClr val="131C6B"/>
      </a:accent6>
      <a:hlink>
        <a:srgbClr val="4F6128"/>
      </a:hlink>
      <a:folHlink>
        <a:srgbClr val="4F6128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12700">
          <a:solidFill>
            <a:schemeClr val="accent3"/>
          </a:solidFill>
        </a:ln>
      </a:spPr>
      <a:bodyPr rtlCol="0" anchor="t"/>
      <a:lstStyle>
        <a:defPPr>
          <a:defRPr sz="13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b="0" dirty="0" err="1" smtClean="0">
            <a:solidFill>
              <a:srgbClr val="333333"/>
            </a:solidFill>
            <a:latin typeface="+mn-lt"/>
          </a:defRPr>
        </a:defPPr>
      </a:lstStyle>
    </a:txDef>
  </a:objectDefaults>
  <a:extraClrSchemeLst/>
</a:theme>
</file>

<file path=ppt/theme/theme26.xml><?xml version="1.0" encoding="utf-8"?>
<a:theme xmlns:a="http://schemas.openxmlformats.org/drawingml/2006/main" name="18_blank">
  <a:themeElements>
    <a:clrScheme name="TNS Master Colours">
      <a:dk1>
        <a:sysClr val="windowText" lastClr="000000"/>
      </a:dk1>
      <a:lt1>
        <a:sysClr val="window" lastClr="FFFFFF"/>
      </a:lt1>
      <a:dk2>
        <a:srgbClr val="3B0541"/>
      </a:dk2>
      <a:lt2>
        <a:srgbClr val="7A2280"/>
      </a:lt2>
      <a:accent1>
        <a:srgbClr val="F7911E"/>
      </a:accent1>
      <a:accent2>
        <a:srgbClr val="EF5205"/>
      </a:accent2>
      <a:accent3>
        <a:srgbClr val="C50017"/>
      </a:accent3>
      <a:accent4>
        <a:srgbClr val="3EB1CC"/>
      </a:accent4>
      <a:accent5>
        <a:srgbClr val="4655A5"/>
      </a:accent5>
      <a:accent6>
        <a:srgbClr val="131C6B"/>
      </a:accent6>
      <a:hlink>
        <a:srgbClr val="4F6128"/>
      </a:hlink>
      <a:folHlink>
        <a:srgbClr val="4F6128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12700">
          <a:solidFill>
            <a:schemeClr val="accent3"/>
          </a:solidFill>
        </a:ln>
      </a:spPr>
      <a:bodyPr rtlCol="0" anchor="t"/>
      <a:lstStyle>
        <a:defPPr>
          <a:defRPr sz="13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b="0" dirty="0" err="1" smtClean="0">
            <a:solidFill>
              <a:srgbClr val="333333"/>
            </a:solidFill>
            <a:latin typeface="+mn-lt"/>
          </a:defRPr>
        </a:defPPr>
      </a:lstStyle>
    </a:txDef>
  </a:objectDefaults>
  <a:extraClrSchemeLst/>
</a:theme>
</file>

<file path=ppt/theme/theme27.xml><?xml version="1.0" encoding="utf-8"?>
<a:theme xmlns:a="http://schemas.openxmlformats.org/drawingml/2006/main" name="19_blank">
  <a:themeElements>
    <a:clrScheme name="TNS Master Colours">
      <a:dk1>
        <a:sysClr val="windowText" lastClr="000000"/>
      </a:dk1>
      <a:lt1>
        <a:sysClr val="window" lastClr="FFFFFF"/>
      </a:lt1>
      <a:dk2>
        <a:srgbClr val="3B0541"/>
      </a:dk2>
      <a:lt2>
        <a:srgbClr val="7A2280"/>
      </a:lt2>
      <a:accent1>
        <a:srgbClr val="F7911E"/>
      </a:accent1>
      <a:accent2>
        <a:srgbClr val="EF5205"/>
      </a:accent2>
      <a:accent3>
        <a:srgbClr val="C50017"/>
      </a:accent3>
      <a:accent4>
        <a:srgbClr val="3EB1CC"/>
      </a:accent4>
      <a:accent5>
        <a:srgbClr val="4655A5"/>
      </a:accent5>
      <a:accent6>
        <a:srgbClr val="131C6B"/>
      </a:accent6>
      <a:hlink>
        <a:srgbClr val="4F6128"/>
      </a:hlink>
      <a:folHlink>
        <a:srgbClr val="4F6128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12700">
          <a:solidFill>
            <a:schemeClr val="accent3"/>
          </a:solidFill>
        </a:ln>
      </a:spPr>
      <a:bodyPr rtlCol="0" anchor="t"/>
      <a:lstStyle>
        <a:defPPr>
          <a:defRPr sz="13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b="0" dirty="0" err="1" smtClean="0">
            <a:solidFill>
              <a:srgbClr val="333333"/>
            </a:solidFill>
            <a:latin typeface="+mn-lt"/>
          </a:defRPr>
        </a:defPPr>
      </a:lstStyle>
    </a:txDef>
  </a:objectDefaults>
  <a:extraClrSchemeLst/>
</a:theme>
</file>

<file path=ppt/theme/theme28.xml><?xml version="1.0" encoding="utf-8"?>
<a:theme xmlns:a="http://schemas.openxmlformats.org/drawingml/2006/main" name="5_SL_esityspohja">
  <a:themeElements>
    <a:clrScheme name="Blank Presentation 13">
      <a:dk1>
        <a:srgbClr val="000000"/>
      </a:dk1>
      <a:lt1>
        <a:srgbClr val="FFFFFF"/>
      </a:lt1>
      <a:dk2>
        <a:srgbClr val="000000"/>
      </a:dk2>
      <a:lt2>
        <a:srgbClr val="8E2800"/>
      </a:lt2>
      <a:accent1>
        <a:srgbClr val="B64926"/>
      </a:accent1>
      <a:accent2>
        <a:srgbClr val="FFB03B"/>
      </a:accent2>
      <a:accent3>
        <a:srgbClr val="FFFFFF"/>
      </a:accent3>
      <a:accent4>
        <a:srgbClr val="000000"/>
      </a:accent4>
      <a:accent5>
        <a:srgbClr val="D7B1AC"/>
      </a:accent5>
      <a:accent6>
        <a:srgbClr val="E79F35"/>
      </a:accent6>
      <a:hlink>
        <a:srgbClr val="A9D648"/>
      </a:hlink>
      <a:folHlink>
        <a:srgbClr val="468966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6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E2800"/>
        </a:lt2>
        <a:accent1>
          <a:srgbClr val="B64926"/>
        </a:accent1>
        <a:accent2>
          <a:srgbClr val="FFB03B"/>
        </a:accent2>
        <a:accent3>
          <a:srgbClr val="FFFFFF"/>
        </a:accent3>
        <a:accent4>
          <a:srgbClr val="000000"/>
        </a:accent4>
        <a:accent5>
          <a:srgbClr val="D7B1AC"/>
        </a:accent5>
        <a:accent6>
          <a:srgbClr val="E79F35"/>
        </a:accent6>
        <a:hlink>
          <a:srgbClr val="A9D648"/>
        </a:hlink>
        <a:folHlink>
          <a:srgbClr val="468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_SL_esityspohja">
  <a:themeElements>
    <a:clrScheme name="Blank Presentation 13">
      <a:dk1>
        <a:srgbClr val="000000"/>
      </a:dk1>
      <a:lt1>
        <a:srgbClr val="FFFFFF"/>
      </a:lt1>
      <a:dk2>
        <a:srgbClr val="000000"/>
      </a:dk2>
      <a:lt2>
        <a:srgbClr val="8E2800"/>
      </a:lt2>
      <a:accent1>
        <a:srgbClr val="B64926"/>
      </a:accent1>
      <a:accent2>
        <a:srgbClr val="FFB03B"/>
      </a:accent2>
      <a:accent3>
        <a:srgbClr val="FFFFFF"/>
      </a:accent3>
      <a:accent4>
        <a:srgbClr val="000000"/>
      </a:accent4>
      <a:accent5>
        <a:srgbClr val="D7B1AC"/>
      </a:accent5>
      <a:accent6>
        <a:srgbClr val="E79F35"/>
      </a:accent6>
      <a:hlink>
        <a:srgbClr val="A9D648"/>
      </a:hlink>
      <a:folHlink>
        <a:srgbClr val="468966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6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E2800"/>
        </a:lt2>
        <a:accent1>
          <a:srgbClr val="B64926"/>
        </a:accent1>
        <a:accent2>
          <a:srgbClr val="FFB03B"/>
        </a:accent2>
        <a:accent3>
          <a:srgbClr val="FFFFFF"/>
        </a:accent3>
        <a:accent4>
          <a:srgbClr val="000000"/>
        </a:accent4>
        <a:accent5>
          <a:srgbClr val="D7B1AC"/>
        </a:accent5>
        <a:accent6>
          <a:srgbClr val="E79F35"/>
        </a:accent6>
        <a:hlink>
          <a:srgbClr val="A9D648"/>
        </a:hlink>
        <a:folHlink>
          <a:srgbClr val="468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O Grey Box Masters">
  <a:themeElements>
    <a:clrScheme name="TNS Master Colours">
      <a:dk1>
        <a:sysClr val="windowText" lastClr="000000"/>
      </a:dk1>
      <a:lt1>
        <a:sysClr val="window" lastClr="FFFFFF"/>
      </a:lt1>
      <a:dk2>
        <a:srgbClr val="3B0541"/>
      </a:dk2>
      <a:lt2>
        <a:srgbClr val="7A2280"/>
      </a:lt2>
      <a:accent1>
        <a:srgbClr val="F7911E"/>
      </a:accent1>
      <a:accent2>
        <a:srgbClr val="EF5205"/>
      </a:accent2>
      <a:accent3>
        <a:srgbClr val="C50017"/>
      </a:accent3>
      <a:accent4>
        <a:srgbClr val="3EB1CC"/>
      </a:accent4>
      <a:accent5>
        <a:srgbClr val="4655A5"/>
      </a:accent5>
      <a:accent6>
        <a:srgbClr val="131C6B"/>
      </a:accent6>
      <a:hlink>
        <a:srgbClr val="4F6128"/>
      </a:hlink>
      <a:folHlink>
        <a:srgbClr val="4F6128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t"/>
      <a:lstStyle>
        <a:defPPr algn="l">
          <a:defRPr sz="1600" b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1400" b="0" dirty="0" smtClean="0">
            <a:latin typeface="+mn-lt"/>
          </a:defRPr>
        </a:defPPr>
      </a:lstStyle>
    </a:txDef>
  </a:objectDefaults>
  <a:extraClrSchemeLst/>
</a:theme>
</file>

<file path=ppt/theme/theme30.xml><?xml version="1.0" encoding="utf-8"?>
<a:theme xmlns:a="http://schemas.openxmlformats.org/drawingml/2006/main" name="20_blank">
  <a:themeElements>
    <a:clrScheme name="TNS Master Colours">
      <a:dk1>
        <a:sysClr val="windowText" lastClr="000000"/>
      </a:dk1>
      <a:lt1>
        <a:sysClr val="window" lastClr="FFFFFF"/>
      </a:lt1>
      <a:dk2>
        <a:srgbClr val="3B0541"/>
      </a:dk2>
      <a:lt2>
        <a:srgbClr val="7A2280"/>
      </a:lt2>
      <a:accent1>
        <a:srgbClr val="F7911E"/>
      </a:accent1>
      <a:accent2>
        <a:srgbClr val="EF5205"/>
      </a:accent2>
      <a:accent3>
        <a:srgbClr val="C50017"/>
      </a:accent3>
      <a:accent4>
        <a:srgbClr val="3EB1CC"/>
      </a:accent4>
      <a:accent5>
        <a:srgbClr val="4655A5"/>
      </a:accent5>
      <a:accent6>
        <a:srgbClr val="131C6B"/>
      </a:accent6>
      <a:hlink>
        <a:srgbClr val="4F6128"/>
      </a:hlink>
      <a:folHlink>
        <a:srgbClr val="4F6128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12700">
          <a:solidFill>
            <a:schemeClr val="accent3"/>
          </a:solidFill>
        </a:ln>
      </a:spPr>
      <a:bodyPr rtlCol="0" anchor="t"/>
      <a:lstStyle>
        <a:defPPr>
          <a:defRPr sz="13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b="0" dirty="0" err="1" smtClean="0">
            <a:solidFill>
              <a:srgbClr val="333333"/>
            </a:solidFill>
            <a:latin typeface="+mn-lt"/>
          </a:defRPr>
        </a:defPPr>
      </a:lstStyle>
    </a:txDef>
  </a:objectDefaults>
  <a:extraClrSchemeLst/>
</a:theme>
</file>

<file path=ppt/theme/theme31.xml><?xml version="1.0" encoding="utf-8"?>
<a:theme xmlns:a="http://schemas.openxmlformats.org/drawingml/2006/main" name="21_blank">
  <a:themeElements>
    <a:clrScheme name="TNS Master Colours">
      <a:dk1>
        <a:sysClr val="windowText" lastClr="000000"/>
      </a:dk1>
      <a:lt1>
        <a:sysClr val="window" lastClr="FFFFFF"/>
      </a:lt1>
      <a:dk2>
        <a:srgbClr val="3B0541"/>
      </a:dk2>
      <a:lt2>
        <a:srgbClr val="7A2280"/>
      </a:lt2>
      <a:accent1>
        <a:srgbClr val="F7911E"/>
      </a:accent1>
      <a:accent2>
        <a:srgbClr val="EF5205"/>
      </a:accent2>
      <a:accent3>
        <a:srgbClr val="C50017"/>
      </a:accent3>
      <a:accent4>
        <a:srgbClr val="3EB1CC"/>
      </a:accent4>
      <a:accent5>
        <a:srgbClr val="4655A5"/>
      </a:accent5>
      <a:accent6>
        <a:srgbClr val="131C6B"/>
      </a:accent6>
      <a:hlink>
        <a:srgbClr val="4F6128"/>
      </a:hlink>
      <a:folHlink>
        <a:srgbClr val="4F6128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12700">
          <a:solidFill>
            <a:schemeClr val="accent3"/>
          </a:solidFill>
        </a:ln>
      </a:spPr>
      <a:bodyPr rtlCol="0" anchor="t"/>
      <a:lstStyle>
        <a:defPPr>
          <a:defRPr sz="13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b="0" dirty="0" err="1" smtClean="0">
            <a:solidFill>
              <a:srgbClr val="333333"/>
            </a:solidFill>
            <a:latin typeface="+mn-lt"/>
          </a:defRPr>
        </a:defPPr>
      </a:lstStyle>
    </a:txDef>
  </a:objectDefaults>
  <a:extraClrSchemeLst/>
</a:theme>
</file>

<file path=ppt/theme/theme32.xml><?xml version="1.0" encoding="utf-8"?>
<a:theme xmlns:a="http://schemas.openxmlformats.org/drawingml/2006/main" name="2_SL_esityspohja">
  <a:themeElements>
    <a:clrScheme name="Blank Presentation 13">
      <a:dk1>
        <a:srgbClr val="000000"/>
      </a:dk1>
      <a:lt1>
        <a:srgbClr val="FFFFFF"/>
      </a:lt1>
      <a:dk2>
        <a:srgbClr val="000000"/>
      </a:dk2>
      <a:lt2>
        <a:srgbClr val="8E2800"/>
      </a:lt2>
      <a:accent1>
        <a:srgbClr val="B64926"/>
      </a:accent1>
      <a:accent2>
        <a:srgbClr val="FFB03B"/>
      </a:accent2>
      <a:accent3>
        <a:srgbClr val="FFFFFF"/>
      </a:accent3>
      <a:accent4>
        <a:srgbClr val="000000"/>
      </a:accent4>
      <a:accent5>
        <a:srgbClr val="D7B1AC"/>
      </a:accent5>
      <a:accent6>
        <a:srgbClr val="E79F35"/>
      </a:accent6>
      <a:hlink>
        <a:srgbClr val="A9D648"/>
      </a:hlink>
      <a:folHlink>
        <a:srgbClr val="468966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6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E2800"/>
        </a:lt2>
        <a:accent1>
          <a:srgbClr val="B64926"/>
        </a:accent1>
        <a:accent2>
          <a:srgbClr val="FFB03B"/>
        </a:accent2>
        <a:accent3>
          <a:srgbClr val="FFFFFF"/>
        </a:accent3>
        <a:accent4>
          <a:srgbClr val="000000"/>
        </a:accent4>
        <a:accent5>
          <a:srgbClr val="D7B1AC"/>
        </a:accent5>
        <a:accent6>
          <a:srgbClr val="E79F35"/>
        </a:accent6>
        <a:hlink>
          <a:srgbClr val="A9D648"/>
        </a:hlink>
        <a:folHlink>
          <a:srgbClr val="468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Blank Presentation">
  <a:themeElements>
    <a:clrScheme name="Virta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E2800"/>
        </a:lt2>
        <a:accent1>
          <a:srgbClr val="B64926"/>
        </a:accent1>
        <a:accent2>
          <a:srgbClr val="FFB03B"/>
        </a:accent2>
        <a:accent3>
          <a:srgbClr val="FFFFFF"/>
        </a:accent3>
        <a:accent4>
          <a:srgbClr val="000000"/>
        </a:accent4>
        <a:accent5>
          <a:srgbClr val="D7B1AC"/>
        </a:accent5>
        <a:accent6>
          <a:srgbClr val="E79F35"/>
        </a:accent6>
        <a:hlink>
          <a:srgbClr val="A9D648"/>
        </a:hlink>
        <a:folHlink>
          <a:srgbClr val="468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_Blank Presentation">
  <a:themeElements>
    <a:clrScheme name="Virta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E2800"/>
        </a:lt2>
        <a:accent1>
          <a:srgbClr val="B64926"/>
        </a:accent1>
        <a:accent2>
          <a:srgbClr val="FFB03B"/>
        </a:accent2>
        <a:accent3>
          <a:srgbClr val="FFFFFF"/>
        </a:accent3>
        <a:accent4>
          <a:srgbClr val="000000"/>
        </a:accent4>
        <a:accent5>
          <a:srgbClr val="D7B1AC"/>
        </a:accent5>
        <a:accent6>
          <a:srgbClr val="E79F35"/>
        </a:accent6>
        <a:hlink>
          <a:srgbClr val="A9D648"/>
        </a:hlink>
        <a:folHlink>
          <a:srgbClr val="468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2_Blank Presentation">
  <a:themeElements>
    <a:clrScheme name="Virta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E2800"/>
        </a:lt2>
        <a:accent1>
          <a:srgbClr val="B64926"/>
        </a:accent1>
        <a:accent2>
          <a:srgbClr val="FFB03B"/>
        </a:accent2>
        <a:accent3>
          <a:srgbClr val="FFFFFF"/>
        </a:accent3>
        <a:accent4>
          <a:srgbClr val="000000"/>
        </a:accent4>
        <a:accent5>
          <a:srgbClr val="D7B1AC"/>
        </a:accent5>
        <a:accent6>
          <a:srgbClr val="E79F35"/>
        </a:accent6>
        <a:hlink>
          <a:srgbClr val="A9D648"/>
        </a:hlink>
        <a:folHlink>
          <a:srgbClr val="468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_Blank Presentation">
  <a:themeElements>
    <a:clrScheme name="Virta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E2800"/>
        </a:lt2>
        <a:accent1>
          <a:srgbClr val="B64926"/>
        </a:accent1>
        <a:accent2>
          <a:srgbClr val="FFB03B"/>
        </a:accent2>
        <a:accent3>
          <a:srgbClr val="FFFFFF"/>
        </a:accent3>
        <a:accent4>
          <a:srgbClr val="000000"/>
        </a:accent4>
        <a:accent5>
          <a:srgbClr val="D7B1AC"/>
        </a:accent5>
        <a:accent6>
          <a:srgbClr val="E79F35"/>
        </a:accent6>
        <a:hlink>
          <a:srgbClr val="A9D648"/>
        </a:hlink>
        <a:folHlink>
          <a:srgbClr val="468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4_Blank Presentation">
  <a:themeElements>
    <a:clrScheme name="Virta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E2800"/>
        </a:lt2>
        <a:accent1>
          <a:srgbClr val="B64926"/>
        </a:accent1>
        <a:accent2>
          <a:srgbClr val="FFB03B"/>
        </a:accent2>
        <a:accent3>
          <a:srgbClr val="FFFFFF"/>
        </a:accent3>
        <a:accent4>
          <a:srgbClr val="000000"/>
        </a:accent4>
        <a:accent5>
          <a:srgbClr val="D7B1AC"/>
        </a:accent5>
        <a:accent6>
          <a:srgbClr val="E79F35"/>
        </a:accent6>
        <a:hlink>
          <a:srgbClr val="A9D648"/>
        </a:hlink>
        <a:folHlink>
          <a:srgbClr val="468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7_Blank Presentation">
  <a:themeElements>
    <a:clrScheme name="Virta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E2800"/>
        </a:lt2>
        <a:accent1>
          <a:srgbClr val="B64926"/>
        </a:accent1>
        <a:accent2>
          <a:srgbClr val="FFB03B"/>
        </a:accent2>
        <a:accent3>
          <a:srgbClr val="FFFFFF"/>
        </a:accent3>
        <a:accent4>
          <a:srgbClr val="000000"/>
        </a:accent4>
        <a:accent5>
          <a:srgbClr val="D7B1AC"/>
        </a:accent5>
        <a:accent6>
          <a:srgbClr val="E79F35"/>
        </a:accent6>
        <a:hlink>
          <a:srgbClr val="A9D648"/>
        </a:hlink>
        <a:folHlink>
          <a:srgbClr val="468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9_Blank Presentation">
  <a:themeElements>
    <a:clrScheme name="Virta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E2800"/>
        </a:lt2>
        <a:accent1>
          <a:srgbClr val="B64926"/>
        </a:accent1>
        <a:accent2>
          <a:srgbClr val="FFB03B"/>
        </a:accent2>
        <a:accent3>
          <a:srgbClr val="FFFFFF"/>
        </a:accent3>
        <a:accent4>
          <a:srgbClr val="000000"/>
        </a:accent4>
        <a:accent5>
          <a:srgbClr val="D7B1AC"/>
        </a:accent5>
        <a:accent6>
          <a:srgbClr val="E79F35"/>
        </a:accent6>
        <a:hlink>
          <a:srgbClr val="A9D648"/>
        </a:hlink>
        <a:folHlink>
          <a:srgbClr val="468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GRID LAYOUT">
  <a:themeElements>
    <a:clrScheme name="TNS Master Colours">
      <a:dk1>
        <a:sysClr val="windowText" lastClr="000000"/>
      </a:dk1>
      <a:lt1>
        <a:sysClr val="window" lastClr="FFFFFF"/>
      </a:lt1>
      <a:dk2>
        <a:srgbClr val="3B0541"/>
      </a:dk2>
      <a:lt2>
        <a:srgbClr val="7A2280"/>
      </a:lt2>
      <a:accent1>
        <a:srgbClr val="F7911E"/>
      </a:accent1>
      <a:accent2>
        <a:srgbClr val="EF5205"/>
      </a:accent2>
      <a:accent3>
        <a:srgbClr val="C50017"/>
      </a:accent3>
      <a:accent4>
        <a:srgbClr val="3EB1CC"/>
      </a:accent4>
      <a:accent5>
        <a:srgbClr val="4655A5"/>
      </a:accent5>
      <a:accent6>
        <a:srgbClr val="131C6B"/>
      </a:accent6>
      <a:hlink>
        <a:srgbClr val="4F6128"/>
      </a:hlink>
      <a:folHlink>
        <a:srgbClr val="4F6128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11_Blank Presentation">
  <a:themeElements>
    <a:clrScheme name="Virta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E2800"/>
        </a:lt2>
        <a:accent1>
          <a:srgbClr val="B64926"/>
        </a:accent1>
        <a:accent2>
          <a:srgbClr val="FFB03B"/>
        </a:accent2>
        <a:accent3>
          <a:srgbClr val="FFFFFF"/>
        </a:accent3>
        <a:accent4>
          <a:srgbClr val="000000"/>
        </a:accent4>
        <a:accent5>
          <a:srgbClr val="D7B1AC"/>
        </a:accent5>
        <a:accent6>
          <a:srgbClr val="E79F35"/>
        </a:accent6>
        <a:hlink>
          <a:srgbClr val="A9D648"/>
        </a:hlink>
        <a:folHlink>
          <a:srgbClr val="468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12_Blank Presentation">
  <a:themeElements>
    <a:clrScheme name="Virta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E2800"/>
        </a:lt2>
        <a:accent1>
          <a:srgbClr val="B64926"/>
        </a:accent1>
        <a:accent2>
          <a:srgbClr val="FFB03B"/>
        </a:accent2>
        <a:accent3>
          <a:srgbClr val="FFFFFF"/>
        </a:accent3>
        <a:accent4>
          <a:srgbClr val="000000"/>
        </a:accent4>
        <a:accent5>
          <a:srgbClr val="D7B1AC"/>
        </a:accent5>
        <a:accent6>
          <a:srgbClr val="E79F35"/>
        </a:accent6>
        <a:hlink>
          <a:srgbClr val="A9D648"/>
        </a:hlink>
        <a:folHlink>
          <a:srgbClr val="468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SL_esityspohja">
  <a:themeElements>
    <a:clrScheme name="Blank Presentation 13">
      <a:dk1>
        <a:srgbClr val="000000"/>
      </a:dk1>
      <a:lt1>
        <a:srgbClr val="FFFFFF"/>
      </a:lt1>
      <a:dk2>
        <a:srgbClr val="000000"/>
      </a:dk2>
      <a:lt2>
        <a:srgbClr val="8E2800"/>
      </a:lt2>
      <a:accent1>
        <a:srgbClr val="B64926"/>
      </a:accent1>
      <a:accent2>
        <a:srgbClr val="FFB03B"/>
      </a:accent2>
      <a:accent3>
        <a:srgbClr val="FFFFFF"/>
      </a:accent3>
      <a:accent4>
        <a:srgbClr val="000000"/>
      </a:accent4>
      <a:accent5>
        <a:srgbClr val="D7B1AC"/>
      </a:accent5>
      <a:accent6>
        <a:srgbClr val="E79F35"/>
      </a:accent6>
      <a:hlink>
        <a:srgbClr val="A9D648"/>
      </a:hlink>
      <a:folHlink>
        <a:srgbClr val="468966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6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E2800"/>
        </a:lt2>
        <a:accent1>
          <a:srgbClr val="B64926"/>
        </a:accent1>
        <a:accent2>
          <a:srgbClr val="FFB03B"/>
        </a:accent2>
        <a:accent3>
          <a:srgbClr val="FFFFFF"/>
        </a:accent3>
        <a:accent4>
          <a:srgbClr val="000000"/>
        </a:accent4>
        <a:accent5>
          <a:srgbClr val="D7B1AC"/>
        </a:accent5>
        <a:accent6>
          <a:srgbClr val="E79F35"/>
        </a:accent6>
        <a:hlink>
          <a:srgbClr val="A9D648"/>
        </a:hlink>
        <a:folHlink>
          <a:srgbClr val="468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22_blank">
  <a:themeElements>
    <a:clrScheme name="K=J color theme">
      <a:dk1>
        <a:srgbClr val="000000"/>
      </a:dk1>
      <a:lt1>
        <a:sysClr val="window" lastClr="FFFFFF"/>
      </a:lt1>
      <a:dk2>
        <a:srgbClr val="BAE8B4"/>
      </a:dk2>
      <a:lt2>
        <a:srgbClr val="A5E1FF"/>
      </a:lt2>
      <a:accent1>
        <a:srgbClr val="FF5939"/>
      </a:accent1>
      <a:accent2>
        <a:srgbClr val="FFC1DC"/>
      </a:accent2>
      <a:accent3>
        <a:srgbClr val="BAE8B4"/>
      </a:accent3>
      <a:accent4>
        <a:srgbClr val="93D27B"/>
      </a:accent4>
      <a:accent5>
        <a:srgbClr val="64D4DF"/>
      </a:accent5>
      <a:accent6>
        <a:srgbClr val="BB2231"/>
      </a:accent6>
      <a:hlink>
        <a:srgbClr val="64D4DF"/>
      </a:hlink>
      <a:folHlink>
        <a:srgbClr val="A5E1FF"/>
      </a:folHlink>
    </a:clrScheme>
    <a:fontScheme name="Kärkimedia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3_SL_esityspohja">
  <a:themeElements>
    <a:clrScheme name="Blank Presentation 13">
      <a:dk1>
        <a:srgbClr val="000000"/>
      </a:dk1>
      <a:lt1>
        <a:srgbClr val="FFFFFF"/>
      </a:lt1>
      <a:dk2>
        <a:srgbClr val="000000"/>
      </a:dk2>
      <a:lt2>
        <a:srgbClr val="8E2800"/>
      </a:lt2>
      <a:accent1>
        <a:srgbClr val="B64926"/>
      </a:accent1>
      <a:accent2>
        <a:srgbClr val="FFB03B"/>
      </a:accent2>
      <a:accent3>
        <a:srgbClr val="FFFFFF"/>
      </a:accent3>
      <a:accent4>
        <a:srgbClr val="000000"/>
      </a:accent4>
      <a:accent5>
        <a:srgbClr val="D7B1AC"/>
      </a:accent5>
      <a:accent6>
        <a:srgbClr val="E79F35"/>
      </a:accent6>
      <a:hlink>
        <a:srgbClr val="A9D648"/>
      </a:hlink>
      <a:folHlink>
        <a:srgbClr val="468966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6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E2800"/>
        </a:lt2>
        <a:accent1>
          <a:srgbClr val="B64926"/>
        </a:accent1>
        <a:accent2>
          <a:srgbClr val="FFB03B"/>
        </a:accent2>
        <a:accent3>
          <a:srgbClr val="FFFFFF"/>
        </a:accent3>
        <a:accent4>
          <a:srgbClr val="000000"/>
        </a:accent4>
        <a:accent5>
          <a:srgbClr val="D7B1AC"/>
        </a:accent5>
        <a:accent6>
          <a:srgbClr val="E79F35"/>
        </a:accent6>
        <a:hlink>
          <a:srgbClr val="A9D648"/>
        </a:hlink>
        <a:folHlink>
          <a:srgbClr val="468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5_Blank Presentation">
  <a:themeElements>
    <a:clrScheme name="Aaltomuoto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E2800"/>
        </a:lt2>
        <a:accent1>
          <a:srgbClr val="B64926"/>
        </a:accent1>
        <a:accent2>
          <a:srgbClr val="FFB03B"/>
        </a:accent2>
        <a:accent3>
          <a:srgbClr val="FFFFFF"/>
        </a:accent3>
        <a:accent4>
          <a:srgbClr val="000000"/>
        </a:accent4>
        <a:accent5>
          <a:srgbClr val="D7B1AC"/>
        </a:accent5>
        <a:accent6>
          <a:srgbClr val="E79F35"/>
        </a:accent6>
        <a:hlink>
          <a:srgbClr val="A9D648"/>
        </a:hlink>
        <a:folHlink>
          <a:srgbClr val="468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6_Blank Presentation">
  <a:themeElements>
    <a:clrScheme name="Aaltomuoto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E2800"/>
        </a:lt2>
        <a:accent1>
          <a:srgbClr val="B64926"/>
        </a:accent1>
        <a:accent2>
          <a:srgbClr val="FFB03B"/>
        </a:accent2>
        <a:accent3>
          <a:srgbClr val="FFFFFF"/>
        </a:accent3>
        <a:accent4>
          <a:srgbClr val="000000"/>
        </a:accent4>
        <a:accent5>
          <a:srgbClr val="D7B1AC"/>
        </a:accent5>
        <a:accent6>
          <a:srgbClr val="E79F35"/>
        </a:accent6>
        <a:hlink>
          <a:srgbClr val="A9D648"/>
        </a:hlink>
        <a:folHlink>
          <a:srgbClr val="468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8_Blank Presentation">
  <a:themeElements>
    <a:clrScheme name="Aaltomuoto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E2800"/>
        </a:lt2>
        <a:accent1>
          <a:srgbClr val="B64926"/>
        </a:accent1>
        <a:accent2>
          <a:srgbClr val="FFB03B"/>
        </a:accent2>
        <a:accent3>
          <a:srgbClr val="FFFFFF"/>
        </a:accent3>
        <a:accent4>
          <a:srgbClr val="000000"/>
        </a:accent4>
        <a:accent5>
          <a:srgbClr val="D7B1AC"/>
        </a:accent5>
        <a:accent6>
          <a:srgbClr val="E79F35"/>
        </a:accent6>
        <a:hlink>
          <a:srgbClr val="A9D648"/>
        </a:hlink>
        <a:folHlink>
          <a:srgbClr val="468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Otsikko ja merkit">
  <a:themeElements>
    <a:clrScheme name="Otsikko ja merki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tsikko ja merkit">
      <a:majorFont>
        <a:latin typeface="Verdana"/>
        <a:ea typeface="ヒラギノ角ゴ ProN W3"/>
        <a:cs typeface="ヒラギノ角ゴ ProN W3"/>
      </a:majorFont>
      <a:minorFont>
        <a:latin typeface="Verdan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673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1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/>
            <a:ea typeface="ヒラギノ角ゴ ProN W3"/>
            <a:cs typeface="ヒラギノ角ゴ ProN W3"/>
            <a:sym typeface="Gill San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673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1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/>
            <a:ea typeface="ヒラギノ角ゴ ProN W3"/>
            <a:cs typeface="ヒラギノ角ゴ ProN W3"/>
            <a:sym typeface="Gill Sans"/>
          </a:defRPr>
        </a:defPPr>
      </a:lstStyle>
    </a:lnDef>
  </a:objectDefaults>
  <a:extraClrSchemeLst>
    <a:extraClrScheme>
      <a:clrScheme name="Otsikko ja merk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10_Blank Presentation">
  <a:themeElements>
    <a:clrScheme name="Virta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E2800"/>
        </a:lt2>
        <a:accent1>
          <a:srgbClr val="B64926"/>
        </a:accent1>
        <a:accent2>
          <a:srgbClr val="FFB03B"/>
        </a:accent2>
        <a:accent3>
          <a:srgbClr val="FFFFFF"/>
        </a:accent3>
        <a:accent4>
          <a:srgbClr val="000000"/>
        </a:accent4>
        <a:accent5>
          <a:srgbClr val="D7B1AC"/>
        </a:accent5>
        <a:accent6>
          <a:srgbClr val="E79F35"/>
        </a:accent6>
        <a:hlink>
          <a:srgbClr val="A9D648"/>
        </a:hlink>
        <a:folHlink>
          <a:srgbClr val="468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lank">
  <a:themeElements>
    <a:clrScheme name="TNS Master Colours">
      <a:dk1>
        <a:sysClr val="windowText" lastClr="000000"/>
      </a:dk1>
      <a:lt1>
        <a:sysClr val="window" lastClr="FFFFFF"/>
      </a:lt1>
      <a:dk2>
        <a:srgbClr val="3B0541"/>
      </a:dk2>
      <a:lt2>
        <a:srgbClr val="7A2280"/>
      </a:lt2>
      <a:accent1>
        <a:srgbClr val="F7911E"/>
      </a:accent1>
      <a:accent2>
        <a:srgbClr val="EF5205"/>
      </a:accent2>
      <a:accent3>
        <a:srgbClr val="C50017"/>
      </a:accent3>
      <a:accent4>
        <a:srgbClr val="3EB1CC"/>
      </a:accent4>
      <a:accent5>
        <a:srgbClr val="4655A5"/>
      </a:accent5>
      <a:accent6>
        <a:srgbClr val="131C6B"/>
      </a:accent6>
      <a:hlink>
        <a:srgbClr val="4F6128"/>
      </a:hlink>
      <a:folHlink>
        <a:srgbClr val="4F6128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12700">
          <a:solidFill>
            <a:schemeClr val="accent3"/>
          </a:solidFill>
        </a:ln>
      </a:spPr>
      <a:bodyPr rtlCol="0" anchor="t"/>
      <a:lstStyle>
        <a:defPPr>
          <a:defRPr sz="13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b="0" dirty="0" err="1" smtClean="0">
            <a:solidFill>
              <a:srgbClr val="333333"/>
            </a:solidFill>
            <a:latin typeface="+mn-lt"/>
          </a:defRPr>
        </a:defPPr>
      </a:lstStyle>
    </a:txDef>
  </a:objectDefaults>
  <a:extraClrSchemeLst/>
</a:theme>
</file>

<file path=ppt/theme/theme50.xml><?xml version="1.0" encoding="utf-8"?>
<a:theme xmlns:a="http://schemas.openxmlformats.org/drawingml/2006/main" name="14_Blank Presentation">
  <a:themeElements>
    <a:clrScheme name="Virta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E2800"/>
        </a:lt2>
        <a:accent1>
          <a:srgbClr val="B64926"/>
        </a:accent1>
        <a:accent2>
          <a:srgbClr val="FFB03B"/>
        </a:accent2>
        <a:accent3>
          <a:srgbClr val="FFFFFF"/>
        </a:accent3>
        <a:accent4>
          <a:srgbClr val="000000"/>
        </a:accent4>
        <a:accent5>
          <a:srgbClr val="D7B1AC"/>
        </a:accent5>
        <a:accent6>
          <a:srgbClr val="E79F35"/>
        </a:accent6>
        <a:hlink>
          <a:srgbClr val="A9D648"/>
        </a:hlink>
        <a:folHlink>
          <a:srgbClr val="468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15_Blank Presentation">
  <a:themeElements>
    <a:clrScheme name="Virta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E2800"/>
        </a:lt2>
        <a:accent1>
          <a:srgbClr val="B64926"/>
        </a:accent1>
        <a:accent2>
          <a:srgbClr val="FFB03B"/>
        </a:accent2>
        <a:accent3>
          <a:srgbClr val="FFFFFF"/>
        </a:accent3>
        <a:accent4>
          <a:srgbClr val="000000"/>
        </a:accent4>
        <a:accent5>
          <a:srgbClr val="D7B1AC"/>
        </a:accent5>
        <a:accent6>
          <a:srgbClr val="E79F35"/>
        </a:accent6>
        <a:hlink>
          <a:srgbClr val="A9D648"/>
        </a:hlink>
        <a:folHlink>
          <a:srgbClr val="468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16_Blank Presentation">
  <a:themeElements>
    <a:clrScheme name="Virta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E2800"/>
        </a:lt2>
        <a:accent1>
          <a:srgbClr val="B64926"/>
        </a:accent1>
        <a:accent2>
          <a:srgbClr val="FFB03B"/>
        </a:accent2>
        <a:accent3>
          <a:srgbClr val="FFFFFF"/>
        </a:accent3>
        <a:accent4>
          <a:srgbClr val="000000"/>
        </a:accent4>
        <a:accent5>
          <a:srgbClr val="D7B1AC"/>
        </a:accent5>
        <a:accent6>
          <a:srgbClr val="E79F35"/>
        </a:accent6>
        <a:hlink>
          <a:srgbClr val="A9D648"/>
        </a:hlink>
        <a:folHlink>
          <a:srgbClr val="468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17_Blank Presentation">
  <a:themeElements>
    <a:clrScheme name="Virta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E2800"/>
        </a:lt2>
        <a:accent1>
          <a:srgbClr val="B64926"/>
        </a:accent1>
        <a:accent2>
          <a:srgbClr val="FFB03B"/>
        </a:accent2>
        <a:accent3>
          <a:srgbClr val="FFFFFF"/>
        </a:accent3>
        <a:accent4>
          <a:srgbClr val="000000"/>
        </a:accent4>
        <a:accent5>
          <a:srgbClr val="D7B1AC"/>
        </a:accent5>
        <a:accent6>
          <a:srgbClr val="E79F35"/>
        </a:accent6>
        <a:hlink>
          <a:srgbClr val="A9D648"/>
        </a:hlink>
        <a:folHlink>
          <a:srgbClr val="468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18_Blank Presentation">
  <a:themeElements>
    <a:clrScheme name="Virta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E2800"/>
        </a:lt2>
        <a:accent1>
          <a:srgbClr val="B64926"/>
        </a:accent1>
        <a:accent2>
          <a:srgbClr val="FFB03B"/>
        </a:accent2>
        <a:accent3>
          <a:srgbClr val="FFFFFF"/>
        </a:accent3>
        <a:accent4>
          <a:srgbClr val="000000"/>
        </a:accent4>
        <a:accent5>
          <a:srgbClr val="D7B1AC"/>
        </a:accent5>
        <a:accent6>
          <a:srgbClr val="E79F35"/>
        </a:accent6>
        <a:hlink>
          <a:srgbClr val="A9D648"/>
        </a:hlink>
        <a:folHlink>
          <a:srgbClr val="468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19_Blank Presentation">
  <a:themeElements>
    <a:clrScheme name="Aaltomuoto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E2800"/>
        </a:lt2>
        <a:accent1>
          <a:srgbClr val="B64926"/>
        </a:accent1>
        <a:accent2>
          <a:srgbClr val="FFB03B"/>
        </a:accent2>
        <a:accent3>
          <a:srgbClr val="FFFFFF"/>
        </a:accent3>
        <a:accent4>
          <a:srgbClr val="000000"/>
        </a:accent4>
        <a:accent5>
          <a:srgbClr val="D7B1AC"/>
        </a:accent5>
        <a:accent6>
          <a:srgbClr val="E79F35"/>
        </a:accent6>
        <a:hlink>
          <a:srgbClr val="A9D648"/>
        </a:hlink>
        <a:folHlink>
          <a:srgbClr val="468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Next Media">
  <a:themeElements>
    <a:clrScheme name="Otsikko ja merki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tsikko ja merkit">
      <a:majorFont>
        <a:latin typeface="Verdana"/>
        <a:ea typeface="ヒラギノ角ゴ ProN W3"/>
        <a:cs typeface=""/>
      </a:majorFont>
      <a:minorFont>
        <a:latin typeface="Verdana"/>
        <a:ea typeface="ヒラギノ角ゴ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673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1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673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1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Otsikko ja merk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1_Next Media">
  <a:themeElements>
    <a:clrScheme name="Next Medi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ext Media">
      <a:majorFont>
        <a:latin typeface="Verdana"/>
        <a:ea typeface="ヒラギノ角ゴ ProN W3"/>
        <a:cs typeface="ヒラギノ角ゴ ProN W3"/>
      </a:majorFont>
      <a:minorFont>
        <a:latin typeface="Verdan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xt Medi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blank">
  <a:themeElements>
    <a:clrScheme name="TNS Master Colours">
      <a:dk1>
        <a:sysClr val="windowText" lastClr="000000"/>
      </a:dk1>
      <a:lt1>
        <a:sysClr val="window" lastClr="FFFFFF"/>
      </a:lt1>
      <a:dk2>
        <a:srgbClr val="3B0541"/>
      </a:dk2>
      <a:lt2>
        <a:srgbClr val="7A2280"/>
      </a:lt2>
      <a:accent1>
        <a:srgbClr val="F7911E"/>
      </a:accent1>
      <a:accent2>
        <a:srgbClr val="EF5205"/>
      </a:accent2>
      <a:accent3>
        <a:srgbClr val="C50017"/>
      </a:accent3>
      <a:accent4>
        <a:srgbClr val="3EB1CC"/>
      </a:accent4>
      <a:accent5>
        <a:srgbClr val="4655A5"/>
      </a:accent5>
      <a:accent6>
        <a:srgbClr val="131C6B"/>
      </a:accent6>
      <a:hlink>
        <a:srgbClr val="4F6128"/>
      </a:hlink>
      <a:folHlink>
        <a:srgbClr val="4F6128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12700">
          <a:solidFill>
            <a:schemeClr val="accent3"/>
          </a:solidFill>
        </a:ln>
      </a:spPr>
      <a:bodyPr rtlCol="0" anchor="t"/>
      <a:lstStyle>
        <a:defPPr>
          <a:defRPr sz="13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b="0" dirty="0" err="1" smtClean="0">
            <a:solidFill>
              <a:srgbClr val="333333"/>
            </a:solidFill>
            <a:latin typeface="+mn-lt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3_blank">
  <a:themeElements>
    <a:clrScheme name="TNS Master Colours">
      <a:dk1>
        <a:sysClr val="windowText" lastClr="000000"/>
      </a:dk1>
      <a:lt1>
        <a:sysClr val="window" lastClr="FFFFFF"/>
      </a:lt1>
      <a:dk2>
        <a:srgbClr val="3B0541"/>
      </a:dk2>
      <a:lt2>
        <a:srgbClr val="7A2280"/>
      </a:lt2>
      <a:accent1>
        <a:srgbClr val="F7911E"/>
      </a:accent1>
      <a:accent2>
        <a:srgbClr val="EF5205"/>
      </a:accent2>
      <a:accent3>
        <a:srgbClr val="C50017"/>
      </a:accent3>
      <a:accent4>
        <a:srgbClr val="3EB1CC"/>
      </a:accent4>
      <a:accent5>
        <a:srgbClr val="4655A5"/>
      </a:accent5>
      <a:accent6>
        <a:srgbClr val="131C6B"/>
      </a:accent6>
      <a:hlink>
        <a:srgbClr val="4F6128"/>
      </a:hlink>
      <a:folHlink>
        <a:srgbClr val="4F6128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12700">
          <a:solidFill>
            <a:schemeClr val="accent3"/>
          </a:solidFill>
        </a:ln>
      </a:spPr>
      <a:bodyPr rtlCol="0" anchor="t"/>
      <a:lstStyle>
        <a:defPPr>
          <a:defRPr sz="13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b="0" dirty="0" err="1" smtClean="0">
            <a:solidFill>
              <a:srgbClr val="333333"/>
            </a:solidFill>
            <a:latin typeface="+mn-lt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4_blank">
  <a:themeElements>
    <a:clrScheme name="TNS Master Colours">
      <a:dk1>
        <a:sysClr val="windowText" lastClr="000000"/>
      </a:dk1>
      <a:lt1>
        <a:sysClr val="window" lastClr="FFFFFF"/>
      </a:lt1>
      <a:dk2>
        <a:srgbClr val="3B0541"/>
      </a:dk2>
      <a:lt2>
        <a:srgbClr val="7A2280"/>
      </a:lt2>
      <a:accent1>
        <a:srgbClr val="F7911E"/>
      </a:accent1>
      <a:accent2>
        <a:srgbClr val="EF5205"/>
      </a:accent2>
      <a:accent3>
        <a:srgbClr val="C50017"/>
      </a:accent3>
      <a:accent4>
        <a:srgbClr val="3EB1CC"/>
      </a:accent4>
      <a:accent5>
        <a:srgbClr val="4655A5"/>
      </a:accent5>
      <a:accent6>
        <a:srgbClr val="131C6B"/>
      </a:accent6>
      <a:hlink>
        <a:srgbClr val="4F6128"/>
      </a:hlink>
      <a:folHlink>
        <a:srgbClr val="4F6128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12700">
          <a:solidFill>
            <a:schemeClr val="accent3"/>
          </a:solidFill>
        </a:ln>
      </a:spPr>
      <a:bodyPr rtlCol="0" anchor="t"/>
      <a:lstStyle>
        <a:defPPr>
          <a:defRPr sz="13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b="0" dirty="0" err="1" smtClean="0">
            <a:solidFill>
              <a:srgbClr val="333333"/>
            </a:solidFill>
            <a:latin typeface="+mn-lt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5_blank">
  <a:themeElements>
    <a:clrScheme name="TNS Master Colours">
      <a:dk1>
        <a:sysClr val="windowText" lastClr="000000"/>
      </a:dk1>
      <a:lt1>
        <a:sysClr val="window" lastClr="FFFFFF"/>
      </a:lt1>
      <a:dk2>
        <a:srgbClr val="3B0541"/>
      </a:dk2>
      <a:lt2>
        <a:srgbClr val="7A2280"/>
      </a:lt2>
      <a:accent1>
        <a:srgbClr val="F7911E"/>
      </a:accent1>
      <a:accent2>
        <a:srgbClr val="EF5205"/>
      </a:accent2>
      <a:accent3>
        <a:srgbClr val="C50017"/>
      </a:accent3>
      <a:accent4>
        <a:srgbClr val="3EB1CC"/>
      </a:accent4>
      <a:accent5>
        <a:srgbClr val="4655A5"/>
      </a:accent5>
      <a:accent6>
        <a:srgbClr val="131C6B"/>
      </a:accent6>
      <a:hlink>
        <a:srgbClr val="4F6128"/>
      </a:hlink>
      <a:folHlink>
        <a:srgbClr val="4F6128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12700">
          <a:solidFill>
            <a:schemeClr val="accent3"/>
          </a:solidFill>
        </a:ln>
      </a:spPr>
      <a:bodyPr rtlCol="0" anchor="t"/>
      <a:lstStyle>
        <a:defPPr>
          <a:defRPr sz="13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b="0" dirty="0" err="1" smtClean="0">
            <a:solidFill>
              <a:srgbClr val="333333"/>
            </a:solidFill>
            <a:latin typeface="+mn-lt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3875</TotalTime>
  <Words>1203</Words>
  <Application>Microsoft Office PowerPoint</Application>
  <PresentationFormat>On-screen Show (4:3)</PresentationFormat>
  <Paragraphs>363</Paragraphs>
  <Slides>42</Slides>
  <Notes>28</Notes>
  <HiddenSlides>0</HiddenSlides>
  <MMClips>0</MMClips>
  <ScaleCrop>false</ScaleCrop>
  <HeadingPairs>
    <vt:vector size="8" baseType="variant">
      <vt:variant>
        <vt:lpstr>Kasutatud fondid</vt:lpstr>
      </vt:variant>
      <vt:variant>
        <vt:i4>11</vt:i4>
      </vt:variant>
      <vt:variant>
        <vt:lpstr>Kujundusmall</vt:lpstr>
      </vt:variant>
      <vt:variant>
        <vt:i4>823</vt:i4>
      </vt:variant>
      <vt:variant>
        <vt:lpstr>Manustatud OLE-serverid</vt:lpstr>
      </vt:variant>
      <vt:variant>
        <vt:i4>2</vt:i4>
      </vt:variant>
      <vt:variant>
        <vt:lpstr>Slaiditiitlid</vt:lpstr>
      </vt:variant>
      <vt:variant>
        <vt:i4>42</vt:i4>
      </vt:variant>
    </vt:vector>
  </HeadingPairs>
  <TitlesOfParts>
    <vt:vector size="878" baseType="lpstr">
      <vt:lpstr>Arial</vt:lpstr>
      <vt:lpstr>Verdana</vt:lpstr>
      <vt:lpstr>Wingdings</vt:lpstr>
      <vt:lpstr>Calibri</vt:lpstr>
      <vt:lpstr>ＭＳ Ｐゴシック</vt:lpstr>
      <vt:lpstr>Georgia</vt:lpstr>
      <vt:lpstr>ヒラギノ角ゴ ProN W3</vt:lpstr>
      <vt:lpstr>Gill Sans</vt:lpstr>
      <vt:lpstr>Trebuchet MS</vt:lpstr>
      <vt:lpstr>ScalaSans</vt:lpstr>
      <vt:lpstr>Brush Script MT</vt:lpstr>
      <vt:lpstr>blank</vt:lpstr>
      <vt:lpstr>Grey Box Masters</vt:lpstr>
      <vt:lpstr>NO Grey Box Masters</vt:lpstr>
      <vt:lpstr>GRID LAYOUT</vt:lpstr>
      <vt:lpstr>1_blank</vt:lpstr>
      <vt:lpstr>2_blank</vt:lpstr>
      <vt:lpstr>3_blank</vt:lpstr>
      <vt:lpstr>4_blank</vt:lpstr>
      <vt:lpstr>5_blank</vt:lpstr>
      <vt:lpstr>6_blank</vt:lpstr>
      <vt:lpstr>7_blank</vt:lpstr>
      <vt:lpstr>8_blank</vt:lpstr>
      <vt:lpstr>9_blank</vt:lpstr>
      <vt:lpstr>10_blank</vt:lpstr>
      <vt:lpstr>11_blank</vt:lpstr>
      <vt:lpstr>12_blank</vt:lpstr>
      <vt:lpstr>13_blank</vt:lpstr>
      <vt:lpstr>14_blank</vt:lpstr>
      <vt:lpstr>15_blank</vt:lpstr>
      <vt:lpstr>1_NO Grey Box Masters</vt:lpstr>
      <vt:lpstr>2_NO Grey Box Masters</vt:lpstr>
      <vt:lpstr>3_NO Grey Box Masters</vt:lpstr>
      <vt:lpstr>4_NO Grey Box Masters</vt:lpstr>
      <vt:lpstr>16_blank</vt:lpstr>
      <vt:lpstr>17_blank</vt:lpstr>
      <vt:lpstr>18_blank</vt:lpstr>
      <vt:lpstr>19_blank</vt:lpstr>
      <vt:lpstr>5_SL_esityspohja</vt:lpstr>
      <vt:lpstr>1_SL_esityspohja</vt:lpstr>
      <vt:lpstr>20_blank</vt:lpstr>
      <vt:lpstr>21_blank</vt:lpstr>
      <vt:lpstr>2_SL_esityspohja</vt:lpstr>
      <vt:lpstr>Blank Presentation</vt:lpstr>
      <vt:lpstr>1_Blank Presentation</vt:lpstr>
      <vt:lpstr>2_Blank Presentation</vt:lpstr>
      <vt:lpstr>3_Blank Presentation</vt:lpstr>
      <vt:lpstr>4_Blank Presentation</vt:lpstr>
      <vt:lpstr>7_Blank Presentation</vt:lpstr>
      <vt:lpstr>9_Blank Presentation</vt:lpstr>
      <vt:lpstr>11_Blank Presentation</vt:lpstr>
      <vt:lpstr>12_Blank Presentation</vt:lpstr>
      <vt:lpstr>SL_esityspohja</vt:lpstr>
      <vt:lpstr>22_blank</vt:lpstr>
      <vt:lpstr>3_SL_esityspohja</vt:lpstr>
      <vt:lpstr>5_Blank Presentation</vt:lpstr>
      <vt:lpstr>6_Blank Presentation</vt:lpstr>
      <vt:lpstr>8_Blank Presentation</vt:lpstr>
      <vt:lpstr>Otsikko ja merkit</vt:lpstr>
      <vt:lpstr>10_Blank Presentation</vt:lpstr>
      <vt:lpstr>14_Blank Presentation</vt:lpstr>
      <vt:lpstr>15_Blank Presentation</vt:lpstr>
      <vt:lpstr>16_Blank Presentation</vt:lpstr>
      <vt:lpstr>17_Blank Presentation</vt:lpstr>
      <vt:lpstr>18_Blank Presentation</vt:lpstr>
      <vt:lpstr>19_Blank Presentation</vt:lpstr>
      <vt:lpstr>Next Media</vt:lpstr>
      <vt:lpstr>1_Next Media</vt:lpstr>
      <vt:lpstr>blank</vt:lpstr>
      <vt:lpstr>blank</vt:lpstr>
      <vt:lpstr>blank</vt:lpstr>
      <vt:lpstr>blank</vt:lpstr>
      <vt:lpstr>blank</vt:lpstr>
      <vt:lpstr>blank</vt:lpstr>
      <vt:lpstr>blank</vt:lpstr>
      <vt:lpstr>blank</vt:lpstr>
      <vt:lpstr>blank</vt:lpstr>
      <vt:lpstr>blank</vt:lpstr>
      <vt:lpstr>blank</vt:lpstr>
      <vt:lpstr>blank</vt:lpstr>
      <vt:lpstr>blank</vt:lpstr>
      <vt:lpstr>blank</vt:lpstr>
      <vt:lpstr>blank</vt:lpstr>
      <vt:lpstr>blank</vt:lpstr>
      <vt:lpstr>blank</vt:lpstr>
      <vt:lpstr>blank</vt:lpstr>
      <vt:lpstr>blank</vt:lpstr>
      <vt:lpstr>1_blank</vt:lpstr>
      <vt:lpstr>1_blank</vt:lpstr>
      <vt:lpstr>1_blank</vt:lpstr>
      <vt:lpstr>1_blank</vt:lpstr>
      <vt:lpstr>1_blank</vt:lpstr>
      <vt:lpstr>1_blank</vt:lpstr>
      <vt:lpstr>1_blank</vt:lpstr>
      <vt:lpstr>1_blank</vt:lpstr>
      <vt:lpstr>1_blank</vt:lpstr>
      <vt:lpstr>1_blank</vt:lpstr>
      <vt:lpstr>1_blank</vt:lpstr>
      <vt:lpstr>1_blank</vt:lpstr>
      <vt:lpstr>1_blank</vt:lpstr>
      <vt:lpstr>1_blank</vt:lpstr>
      <vt:lpstr>1_blank</vt:lpstr>
      <vt:lpstr>1_blank</vt:lpstr>
      <vt:lpstr>1_blank</vt:lpstr>
      <vt:lpstr>1_blank</vt:lpstr>
      <vt:lpstr>1_blank</vt:lpstr>
      <vt:lpstr>2_blank</vt:lpstr>
      <vt:lpstr>2_blank</vt:lpstr>
      <vt:lpstr>2_blank</vt:lpstr>
      <vt:lpstr>2_blank</vt:lpstr>
      <vt:lpstr>2_blank</vt:lpstr>
      <vt:lpstr>2_blank</vt:lpstr>
      <vt:lpstr>2_blank</vt:lpstr>
      <vt:lpstr>2_blank</vt:lpstr>
      <vt:lpstr>2_blank</vt:lpstr>
      <vt:lpstr>2_blank</vt:lpstr>
      <vt:lpstr>2_blank</vt:lpstr>
      <vt:lpstr>2_blank</vt:lpstr>
      <vt:lpstr>2_blank</vt:lpstr>
      <vt:lpstr>2_blank</vt:lpstr>
      <vt:lpstr>2_blank</vt:lpstr>
      <vt:lpstr>2_blank</vt:lpstr>
      <vt:lpstr>2_blank</vt:lpstr>
      <vt:lpstr>2_blank</vt:lpstr>
      <vt:lpstr>3_blank</vt:lpstr>
      <vt:lpstr>3_blank</vt:lpstr>
      <vt:lpstr>3_blank</vt:lpstr>
      <vt:lpstr>3_blank</vt:lpstr>
      <vt:lpstr>3_blank</vt:lpstr>
      <vt:lpstr>3_blank</vt:lpstr>
      <vt:lpstr>3_blank</vt:lpstr>
      <vt:lpstr>3_blank</vt:lpstr>
      <vt:lpstr>3_blank</vt:lpstr>
      <vt:lpstr>3_blank</vt:lpstr>
      <vt:lpstr>3_blank</vt:lpstr>
      <vt:lpstr>3_blank</vt:lpstr>
      <vt:lpstr>3_blank</vt:lpstr>
      <vt:lpstr>3_blank</vt:lpstr>
      <vt:lpstr>3_blank</vt:lpstr>
      <vt:lpstr>3_blank</vt:lpstr>
      <vt:lpstr>3_blank</vt:lpstr>
      <vt:lpstr>3_blank</vt:lpstr>
      <vt:lpstr>4_blank</vt:lpstr>
      <vt:lpstr>4_blank</vt:lpstr>
      <vt:lpstr>4_blank</vt:lpstr>
      <vt:lpstr>4_blank</vt:lpstr>
      <vt:lpstr>4_blank</vt:lpstr>
      <vt:lpstr>4_blank</vt:lpstr>
      <vt:lpstr>4_blank</vt:lpstr>
      <vt:lpstr>4_blank</vt:lpstr>
      <vt:lpstr>4_blank</vt:lpstr>
      <vt:lpstr>4_blank</vt:lpstr>
      <vt:lpstr>4_blank</vt:lpstr>
      <vt:lpstr>4_blank</vt:lpstr>
      <vt:lpstr>4_blank</vt:lpstr>
      <vt:lpstr>4_blank</vt:lpstr>
      <vt:lpstr>4_blank</vt:lpstr>
      <vt:lpstr>4_blank</vt:lpstr>
      <vt:lpstr>4_blank</vt:lpstr>
      <vt:lpstr>4_blank</vt:lpstr>
      <vt:lpstr>5_blank</vt:lpstr>
      <vt:lpstr>5_blank</vt:lpstr>
      <vt:lpstr>5_blank</vt:lpstr>
      <vt:lpstr>5_blank</vt:lpstr>
      <vt:lpstr>5_blank</vt:lpstr>
      <vt:lpstr>5_blank</vt:lpstr>
      <vt:lpstr>5_blank</vt:lpstr>
      <vt:lpstr>5_blank</vt:lpstr>
      <vt:lpstr>5_blank</vt:lpstr>
      <vt:lpstr>5_blank</vt:lpstr>
      <vt:lpstr>5_blank</vt:lpstr>
      <vt:lpstr>5_blank</vt:lpstr>
      <vt:lpstr>5_blank</vt:lpstr>
      <vt:lpstr>5_blank</vt:lpstr>
      <vt:lpstr>5_blank</vt:lpstr>
      <vt:lpstr>5_blank</vt:lpstr>
      <vt:lpstr>5_blank</vt:lpstr>
      <vt:lpstr>5_blank</vt:lpstr>
      <vt:lpstr>6_blank</vt:lpstr>
      <vt:lpstr>6_blank</vt:lpstr>
      <vt:lpstr>6_blank</vt:lpstr>
      <vt:lpstr>6_blank</vt:lpstr>
      <vt:lpstr>6_blank</vt:lpstr>
      <vt:lpstr>6_blank</vt:lpstr>
      <vt:lpstr>6_blank</vt:lpstr>
      <vt:lpstr>6_blank</vt:lpstr>
      <vt:lpstr>6_blank</vt:lpstr>
      <vt:lpstr>6_blank</vt:lpstr>
      <vt:lpstr>6_blank</vt:lpstr>
      <vt:lpstr>6_blank</vt:lpstr>
      <vt:lpstr>6_blank</vt:lpstr>
      <vt:lpstr>6_blank</vt:lpstr>
      <vt:lpstr>6_blank</vt:lpstr>
      <vt:lpstr>6_blank</vt:lpstr>
      <vt:lpstr>6_blank</vt:lpstr>
      <vt:lpstr>6_blank</vt:lpstr>
      <vt:lpstr>6_blank</vt:lpstr>
      <vt:lpstr>7_blank</vt:lpstr>
      <vt:lpstr>7_blank</vt:lpstr>
      <vt:lpstr>7_blank</vt:lpstr>
      <vt:lpstr>7_blank</vt:lpstr>
      <vt:lpstr>7_blank</vt:lpstr>
      <vt:lpstr>7_blank</vt:lpstr>
      <vt:lpstr>7_blank</vt:lpstr>
      <vt:lpstr>7_blank</vt:lpstr>
      <vt:lpstr>7_blank</vt:lpstr>
      <vt:lpstr>7_blank</vt:lpstr>
      <vt:lpstr>7_blank</vt:lpstr>
      <vt:lpstr>7_blank</vt:lpstr>
      <vt:lpstr>7_blank</vt:lpstr>
      <vt:lpstr>7_blank</vt:lpstr>
      <vt:lpstr>7_blank</vt:lpstr>
      <vt:lpstr>7_blank</vt:lpstr>
      <vt:lpstr>7_blank</vt:lpstr>
      <vt:lpstr>7_blank</vt:lpstr>
      <vt:lpstr>8_blank</vt:lpstr>
      <vt:lpstr>8_blank</vt:lpstr>
      <vt:lpstr>8_blank</vt:lpstr>
      <vt:lpstr>8_blank</vt:lpstr>
      <vt:lpstr>8_blank</vt:lpstr>
      <vt:lpstr>8_blank</vt:lpstr>
      <vt:lpstr>8_blank</vt:lpstr>
      <vt:lpstr>8_blank</vt:lpstr>
      <vt:lpstr>8_blank</vt:lpstr>
      <vt:lpstr>8_blank</vt:lpstr>
      <vt:lpstr>8_blank</vt:lpstr>
      <vt:lpstr>8_blank</vt:lpstr>
      <vt:lpstr>8_blank</vt:lpstr>
      <vt:lpstr>8_blank</vt:lpstr>
      <vt:lpstr>8_blank</vt:lpstr>
      <vt:lpstr>8_blank</vt:lpstr>
      <vt:lpstr>8_blank</vt:lpstr>
      <vt:lpstr>8_blank</vt:lpstr>
      <vt:lpstr>9_blank</vt:lpstr>
      <vt:lpstr>9_blank</vt:lpstr>
      <vt:lpstr>9_blank</vt:lpstr>
      <vt:lpstr>9_blank</vt:lpstr>
      <vt:lpstr>9_blank</vt:lpstr>
      <vt:lpstr>9_blank</vt:lpstr>
      <vt:lpstr>9_blank</vt:lpstr>
      <vt:lpstr>9_blank</vt:lpstr>
      <vt:lpstr>9_blank</vt:lpstr>
      <vt:lpstr>9_blank</vt:lpstr>
      <vt:lpstr>9_blank</vt:lpstr>
      <vt:lpstr>9_blank</vt:lpstr>
      <vt:lpstr>9_blank</vt:lpstr>
      <vt:lpstr>9_blank</vt:lpstr>
      <vt:lpstr>9_blank</vt:lpstr>
      <vt:lpstr>9_blank</vt:lpstr>
      <vt:lpstr>9_blank</vt:lpstr>
      <vt:lpstr>9_blank</vt:lpstr>
      <vt:lpstr>10_blank</vt:lpstr>
      <vt:lpstr>10_blank</vt:lpstr>
      <vt:lpstr>10_blank</vt:lpstr>
      <vt:lpstr>10_blank</vt:lpstr>
      <vt:lpstr>10_blank</vt:lpstr>
      <vt:lpstr>10_blank</vt:lpstr>
      <vt:lpstr>10_blank</vt:lpstr>
      <vt:lpstr>10_blank</vt:lpstr>
      <vt:lpstr>10_blank</vt:lpstr>
      <vt:lpstr>10_blank</vt:lpstr>
      <vt:lpstr>10_blank</vt:lpstr>
      <vt:lpstr>10_blank</vt:lpstr>
      <vt:lpstr>10_blank</vt:lpstr>
      <vt:lpstr>10_blank</vt:lpstr>
      <vt:lpstr>10_blank</vt:lpstr>
      <vt:lpstr>10_blank</vt:lpstr>
      <vt:lpstr>10_blank</vt:lpstr>
      <vt:lpstr>10_blank</vt:lpstr>
      <vt:lpstr>11_blank</vt:lpstr>
      <vt:lpstr>11_blank</vt:lpstr>
      <vt:lpstr>11_blank</vt:lpstr>
      <vt:lpstr>11_blank</vt:lpstr>
      <vt:lpstr>11_blank</vt:lpstr>
      <vt:lpstr>11_blank</vt:lpstr>
      <vt:lpstr>11_blank</vt:lpstr>
      <vt:lpstr>11_blank</vt:lpstr>
      <vt:lpstr>11_blank</vt:lpstr>
      <vt:lpstr>11_blank</vt:lpstr>
      <vt:lpstr>11_blank</vt:lpstr>
      <vt:lpstr>11_blank</vt:lpstr>
      <vt:lpstr>11_blank</vt:lpstr>
      <vt:lpstr>11_blank</vt:lpstr>
      <vt:lpstr>11_blank</vt:lpstr>
      <vt:lpstr>11_blank</vt:lpstr>
      <vt:lpstr>11_blank</vt:lpstr>
      <vt:lpstr>11_blank</vt:lpstr>
      <vt:lpstr>12_blank</vt:lpstr>
      <vt:lpstr>12_blank</vt:lpstr>
      <vt:lpstr>12_blank</vt:lpstr>
      <vt:lpstr>12_blank</vt:lpstr>
      <vt:lpstr>12_blank</vt:lpstr>
      <vt:lpstr>12_blank</vt:lpstr>
      <vt:lpstr>12_blank</vt:lpstr>
      <vt:lpstr>12_blank</vt:lpstr>
      <vt:lpstr>12_blank</vt:lpstr>
      <vt:lpstr>12_blank</vt:lpstr>
      <vt:lpstr>12_blank</vt:lpstr>
      <vt:lpstr>12_blank</vt:lpstr>
      <vt:lpstr>12_blank</vt:lpstr>
      <vt:lpstr>12_blank</vt:lpstr>
      <vt:lpstr>12_blank</vt:lpstr>
      <vt:lpstr>12_blank</vt:lpstr>
      <vt:lpstr>12_blank</vt:lpstr>
      <vt:lpstr>12_blank</vt:lpstr>
      <vt:lpstr>13_blank</vt:lpstr>
      <vt:lpstr>13_blank</vt:lpstr>
      <vt:lpstr>13_blank</vt:lpstr>
      <vt:lpstr>13_blank</vt:lpstr>
      <vt:lpstr>13_blank</vt:lpstr>
      <vt:lpstr>13_blank</vt:lpstr>
      <vt:lpstr>13_blank</vt:lpstr>
      <vt:lpstr>13_blank</vt:lpstr>
      <vt:lpstr>13_blank</vt:lpstr>
      <vt:lpstr>13_blank</vt:lpstr>
      <vt:lpstr>13_blank</vt:lpstr>
      <vt:lpstr>13_blank</vt:lpstr>
      <vt:lpstr>13_blank</vt:lpstr>
      <vt:lpstr>13_blank</vt:lpstr>
      <vt:lpstr>13_blank</vt:lpstr>
      <vt:lpstr>13_blank</vt:lpstr>
      <vt:lpstr>13_blank</vt:lpstr>
      <vt:lpstr>13_blank</vt:lpstr>
      <vt:lpstr>14_blank</vt:lpstr>
      <vt:lpstr>14_blank</vt:lpstr>
      <vt:lpstr>14_blank</vt:lpstr>
      <vt:lpstr>14_blank</vt:lpstr>
      <vt:lpstr>14_blank</vt:lpstr>
      <vt:lpstr>14_blank</vt:lpstr>
      <vt:lpstr>14_blank</vt:lpstr>
      <vt:lpstr>14_blank</vt:lpstr>
      <vt:lpstr>14_blank</vt:lpstr>
      <vt:lpstr>14_blank</vt:lpstr>
      <vt:lpstr>14_blank</vt:lpstr>
      <vt:lpstr>14_blank</vt:lpstr>
      <vt:lpstr>14_blank</vt:lpstr>
      <vt:lpstr>14_blank</vt:lpstr>
      <vt:lpstr>14_blank</vt:lpstr>
      <vt:lpstr>14_blank</vt:lpstr>
      <vt:lpstr>14_blank</vt:lpstr>
      <vt:lpstr>14_blank</vt:lpstr>
      <vt:lpstr>15_blank</vt:lpstr>
      <vt:lpstr>15_blank</vt:lpstr>
      <vt:lpstr>15_blank</vt:lpstr>
      <vt:lpstr>15_blank</vt:lpstr>
      <vt:lpstr>15_blank</vt:lpstr>
      <vt:lpstr>15_blank</vt:lpstr>
      <vt:lpstr>15_blank</vt:lpstr>
      <vt:lpstr>15_blank</vt:lpstr>
      <vt:lpstr>15_blank</vt:lpstr>
      <vt:lpstr>15_blank</vt:lpstr>
      <vt:lpstr>15_blank</vt:lpstr>
      <vt:lpstr>15_blank</vt:lpstr>
      <vt:lpstr>15_blank</vt:lpstr>
      <vt:lpstr>15_blank</vt:lpstr>
      <vt:lpstr>15_blank</vt:lpstr>
      <vt:lpstr>15_blank</vt:lpstr>
      <vt:lpstr>15_blank</vt:lpstr>
      <vt:lpstr>15_blank</vt:lpstr>
      <vt:lpstr>1_NO Grey Box Masters</vt:lpstr>
      <vt:lpstr>2_NO Grey Box Masters</vt:lpstr>
      <vt:lpstr>3_NO Grey Box Masters</vt:lpstr>
      <vt:lpstr>16_blank</vt:lpstr>
      <vt:lpstr>16_blank</vt:lpstr>
      <vt:lpstr>16_blank</vt:lpstr>
      <vt:lpstr>16_blank</vt:lpstr>
      <vt:lpstr>16_blank</vt:lpstr>
      <vt:lpstr>16_blank</vt:lpstr>
      <vt:lpstr>16_blank</vt:lpstr>
      <vt:lpstr>16_blank</vt:lpstr>
      <vt:lpstr>16_blank</vt:lpstr>
      <vt:lpstr>16_blank</vt:lpstr>
      <vt:lpstr>16_blank</vt:lpstr>
      <vt:lpstr>16_blank</vt:lpstr>
      <vt:lpstr>16_blank</vt:lpstr>
      <vt:lpstr>16_blank</vt:lpstr>
      <vt:lpstr>16_blank</vt:lpstr>
      <vt:lpstr>16_blank</vt:lpstr>
      <vt:lpstr>16_blank</vt:lpstr>
      <vt:lpstr>16_blank</vt:lpstr>
      <vt:lpstr>17_blank</vt:lpstr>
      <vt:lpstr>17_blank</vt:lpstr>
      <vt:lpstr>17_blank</vt:lpstr>
      <vt:lpstr>17_blank</vt:lpstr>
      <vt:lpstr>17_blank</vt:lpstr>
      <vt:lpstr>17_blank</vt:lpstr>
      <vt:lpstr>17_blank</vt:lpstr>
      <vt:lpstr>17_blank</vt:lpstr>
      <vt:lpstr>17_blank</vt:lpstr>
      <vt:lpstr>17_blank</vt:lpstr>
      <vt:lpstr>17_blank</vt:lpstr>
      <vt:lpstr>17_blank</vt:lpstr>
      <vt:lpstr>17_blank</vt:lpstr>
      <vt:lpstr>17_blank</vt:lpstr>
      <vt:lpstr>17_blank</vt:lpstr>
      <vt:lpstr>17_blank</vt:lpstr>
      <vt:lpstr>17_blank</vt:lpstr>
      <vt:lpstr>17_blank</vt:lpstr>
      <vt:lpstr>18_blank</vt:lpstr>
      <vt:lpstr>18_blank</vt:lpstr>
      <vt:lpstr>18_blank</vt:lpstr>
      <vt:lpstr>18_blank</vt:lpstr>
      <vt:lpstr>18_blank</vt:lpstr>
      <vt:lpstr>18_blank</vt:lpstr>
      <vt:lpstr>18_blank</vt:lpstr>
      <vt:lpstr>18_blank</vt:lpstr>
      <vt:lpstr>18_blank</vt:lpstr>
      <vt:lpstr>18_blank</vt:lpstr>
      <vt:lpstr>18_blank</vt:lpstr>
      <vt:lpstr>18_blank</vt:lpstr>
      <vt:lpstr>18_blank</vt:lpstr>
      <vt:lpstr>18_blank</vt:lpstr>
      <vt:lpstr>18_blank</vt:lpstr>
      <vt:lpstr>18_blank</vt:lpstr>
      <vt:lpstr>18_blank</vt:lpstr>
      <vt:lpstr>18_blank</vt:lpstr>
      <vt:lpstr>19_blank</vt:lpstr>
      <vt:lpstr>19_blank</vt:lpstr>
      <vt:lpstr>19_blank</vt:lpstr>
      <vt:lpstr>19_blank</vt:lpstr>
      <vt:lpstr>19_blank</vt:lpstr>
      <vt:lpstr>19_blank</vt:lpstr>
      <vt:lpstr>19_blank</vt:lpstr>
      <vt:lpstr>19_blank</vt:lpstr>
      <vt:lpstr>19_blank</vt:lpstr>
      <vt:lpstr>19_blank</vt:lpstr>
      <vt:lpstr>19_blank</vt:lpstr>
      <vt:lpstr>19_blank</vt:lpstr>
      <vt:lpstr>19_blank</vt:lpstr>
      <vt:lpstr>19_blank</vt:lpstr>
      <vt:lpstr>19_blank</vt:lpstr>
      <vt:lpstr>19_blank</vt:lpstr>
      <vt:lpstr>19_blank</vt:lpstr>
      <vt:lpstr>19_blank</vt:lpstr>
      <vt:lpstr>5_SL_esityspohja</vt:lpstr>
      <vt:lpstr>5_SL_esityspohja</vt:lpstr>
      <vt:lpstr>5_SL_esityspohja</vt:lpstr>
      <vt:lpstr>5_SL_esityspohja</vt:lpstr>
      <vt:lpstr>5_SL_esityspohja</vt:lpstr>
      <vt:lpstr>5_SL_esityspohja</vt:lpstr>
      <vt:lpstr>5_SL_esityspohja</vt:lpstr>
      <vt:lpstr>5_SL_esityspohja</vt:lpstr>
      <vt:lpstr>5_SL_esityspohja</vt:lpstr>
      <vt:lpstr>5_SL_esityspohja</vt:lpstr>
      <vt:lpstr>5_SL_esityspohja</vt:lpstr>
      <vt:lpstr>1_SL_esityspohja</vt:lpstr>
      <vt:lpstr>1_SL_esityspohja</vt:lpstr>
      <vt:lpstr>1_SL_esityspohja</vt:lpstr>
      <vt:lpstr>1_SL_esityspohja</vt:lpstr>
      <vt:lpstr>1_SL_esityspohja</vt:lpstr>
      <vt:lpstr>1_SL_esityspohja</vt:lpstr>
      <vt:lpstr>1_SL_esityspohja</vt:lpstr>
      <vt:lpstr>1_SL_esityspohja</vt:lpstr>
      <vt:lpstr>1_SL_esityspohja</vt:lpstr>
      <vt:lpstr>1_SL_esityspohja</vt:lpstr>
      <vt:lpstr>1_SL_esityspohja</vt:lpstr>
      <vt:lpstr>1_SL_esityspohja</vt:lpstr>
      <vt:lpstr>20_blank</vt:lpstr>
      <vt:lpstr>20_blank</vt:lpstr>
      <vt:lpstr>20_blank</vt:lpstr>
      <vt:lpstr>20_blank</vt:lpstr>
      <vt:lpstr>20_blank</vt:lpstr>
      <vt:lpstr>20_blank</vt:lpstr>
      <vt:lpstr>20_blank</vt:lpstr>
      <vt:lpstr>20_blank</vt:lpstr>
      <vt:lpstr>20_blank</vt:lpstr>
      <vt:lpstr>20_blank</vt:lpstr>
      <vt:lpstr>20_blank</vt:lpstr>
      <vt:lpstr>20_blank</vt:lpstr>
      <vt:lpstr>20_blank</vt:lpstr>
      <vt:lpstr>20_blank</vt:lpstr>
      <vt:lpstr>20_blank</vt:lpstr>
      <vt:lpstr>20_blank</vt:lpstr>
      <vt:lpstr>20_blank</vt:lpstr>
      <vt:lpstr>20_blank</vt:lpstr>
      <vt:lpstr>21_blank</vt:lpstr>
      <vt:lpstr>21_blank</vt:lpstr>
      <vt:lpstr>21_blank</vt:lpstr>
      <vt:lpstr>21_blank</vt:lpstr>
      <vt:lpstr>21_blank</vt:lpstr>
      <vt:lpstr>21_blank</vt:lpstr>
      <vt:lpstr>21_blank</vt:lpstr>
      <vt:lpstr>21_blank</vt:lpstr>
      <vt:lpstr>21_blank</vt:lpstr>
      <vt:lpstr>21_blank</vt:lpstr>
      <vt:lpstr>21_blank</vt:lpstr>
      <vt:lpstr>21_blank</vt:lpstr>
      <vt:lpstr>21_blank</vt:lpstr>
      <vt:lpstr>21_blank</vt:lpstr>
      <vt:lpstr>21_blank</vt:lpstr>
      <vt:lpstr>21_blank</vt:lpstr>
      <vt:lpstr>21_blank</vt:lpstr>
      <vt:lpstr>21_blank</vt:lpstr>
      <vt:lpstr>2_SL_esityspohja</vt:lpstr>
      <vt:lpstr>2_SL_esityspohja</vt:lpstr>
      <vt:lpstr>2_SL_esityspohja</vt:lpstr>
      <vt:lpstr>2_SL_esityspohja</vt:lpstr>
      <vt:lpstr>2_SL_esityspohja</vt:lpstr>
      <vt:lpstr>2_SL_esityspohja</vt:lpstr>
      <vt:lpstr>2_SL_esityspohja</vt:lpstr>
      <vt:lpstr>2_SL_esityspohja</vt:lpstr>
      <vt:lpstr>2_SL_esityspohja</vt:lpstr>
      <vt:lpstr>2_SL_esityspohja</vt:lpstr>
      <vt:lpstr>2_SL_esityspohja</vt:lpstr>
      <vt:lpstr>Blank Presentation</vt:lpstr>
      <vt:lpstr>Blank Presentation</vt:lpstr>
      <vt:lpstr>Blank Presentation</vt:lpstr>
      <vt:lpstr>Blank Presentation</vt:lpstr>
      <vt:lpstr>Blank Presentation</vt:lpstr>
      <vt:lpstr>Blank Presentation</vt:lpstr>
      <vt:lpstr>Blank Presentation</vt:lpstr>
      <vt:lpstr>Blank Presentation</vt:lpstr>
      <vt:lpstr>Blank Presentation</vt:lpstr>
      <vt:lpstr>Blank Presentation</vt:lpstr>
      <vt:lpstr>Blank Presentation</vt:lpstr>
      <vt:lpstr>Blank Presentation</vt:lpstr>
      <vt:lpstr>Blank Presentation</vt:lpstr>
      <vt:lpstr>1_Blank Presentation</vt:lpstr>
      <vt:lpstr>1_Blank Presentation</vt:lpstr>
      <vt:lpstr>1_Blank Presentation</vt:lpstr>
      <vt:lpstr>1_Blank Presentation</vt:lpstr>
      <vt:lpstr>1_Blank Presentation</vt:lpstr>
      <vt:lpstr>1_Blank Presentation</vt:lpstr>
      <vt:lpstr>1_Blank Presentation</vt:lpstr>
      <vt:lpstr>1_Blank Presentation</vt:lpstr>
      <vt:lpstr>1_Blank Presentation</vt:lpstr>
      <vt:lpstr>1_Blank Presentation</vt:lpstr>
      <vt:lpstr>1_Blank Presentation</vt:lpstr>
      <vt:lpstr>1_Blank Presentation</vt:lpstr>
      <vt:lpstr>1_Blank Presentation</vt:lpstr>
      <vt:lpstr>2_Blank Presentation</vt:lpstr>
      <vt:lpstr>2_Blank Presentation</vt:lpstr>
      <vt:lpstr>2_Blank Presentation</vt:lpstr>
      <vt:lpstr>2_Blank Presentation</vt:lpstr>
      <vt:lpstr>2_Blank Presentation</vt:lpstr>
      <vt:lpstr>2_Blank Presentation</vt:lpstr>
      <vt:lpstr>2_Blank Presentation</vt:lpstr>
      <vt:lpstr>2_Blank Presentation</vt:lpstr>
      <vt:lpstr>2_Blank Presentation</vt:lpstr>
      <vt:lpstr>2_Blank Presentation</vt:lpstr>
      <vt:lpstr>2_Blank Presentation</vt:lpstr>
      <vt:lpstr>2_Blank Presentation</vt:lpstr>
      <vt:lpstr>2_Blank Presentation</vt:lpstr>
      <vt:lpstr>3_Blank Presentation</vt:lpstr>
      <vt:lpstr>3_Blank Presentation</vt:lpstr>
      <vt:lpstr>3_Blank Presentation</vt:lpstr>
      <vt:lpstr>3_Blank Presentation</vt:lpstr>
      <vt:lpstr>3_Blank Presentation</vt:lpstr>
      <vt:lpstr>3_Blank Presentation</vt:lpstr>
      <vt:lpstr>3_Blank Presentation</vt:lpstr>
      <vt:lpstr>3_Blank Presentation</vt:lpstr>
      <vt:lpstr>3_Blank Presentation</vt:lpstr>
      <vt:lpstr>3_Blank Presentation</vt:lpstr>
      <vt:lpstr>3_Blank Presentation</vt:lpstr>
      <vt:lpstr>3_Blank Presentation</vt:lpstr>
      <vt:lpstr>3_Blank Presentation</vt:lpstr>
      <vt:lpstr>4_Blank Presentation</vt:lpstr>
      <vt:lpstr>4_Blank Presentation</vt:lpstr>
      <vt:lpstr>4_Blank Presentation</vt:lpstr>
      <vt:lpstr>4_Blank Presentation</vt:lpstr>
      <vt:lpstr>4_Blank Presentation</vt:lpstr>
      <vt:lpstr>4_Blank Presentation</vt:lpstr>
      <vt:lpstr>4_Blank Presentation</vt:lpstr>
      <vt:lpstr>4_Blank Presentation</vt:lpstr>
      <vt:lpstr>4_Blank Presentation</vt:lpstr>
      <vt:lpstr>4_Blank Presentation</vt:lpstr>
      <vt:lpstr>4_Blank Presentation</vt:lpstr>
      <vt:lpstr>4_Blank Presentation</vt:lpstr>
      <vt:lpstr>4_Blank Presentation</vt:lpstr>
      <vt:lpstr>7_Blank Presentation</vt:lpstr>
      <vt:lpstr>7_Blank Presentation</vt:lpstr>
      <vt:lpstr>7_Blank Presentation</vt:lpstr>
      <vt:lpstr>7_Blank Presentation</vt:lpstr>
      <vt:lpstr>7_Blank Presentation</vt:lpstr>
      <vt:lpstr>7_Blank Presentation</vt:lpstr>
      <vt:lpstr>7_Blank Presentation</vt:lpstr>
      <vt:lpstr>7_Blank Presentation</vt:lpstr>
      <vt:lpstr>7_Blank Presentation</vt:lpstr>
      <vt:lpstr>7_Blank Presentation</vt:lpstr>
      <vt:lpstr>7_Blank Presentation</vt:lpstr>
      <vt:lpstr>7_Blank Presentation</vt:lpstr>
      <vt:lpstr>7_Blank Presentation</vt:lpstr>
      <vt:lpstr>9_Blank Presentation</vt:lpstr>
      <vt:lpstr>9_Blank Presentation</vt:lpstr>
      <vt:lpstr>9_Blank Presentation</vt:lpstr>
      <vt:lpstr>9_Blank Presentation</vt:lpstr>
      <vt:lpstr>9_Blank Presentation</vt:lpstr>
      <vt:lpstr>9_Blank Presentation</vt:lpstr>
      <vt:lpstr>9_Blank Presentation</vt:lpstr>
      <vt:lpstr>9_Blank Presentation</vt:lpstr>
      <vt:lpstr>9_Blank Presentation</vt:lpstr>
      <vt:lpstr>9_Blank Presentation</vt:lpstr>
      <vt:lpstr>9_Blank Presentation</vt:lpstr>
      <vt:lpstr>9_Blank Presentation</vt:lpstr>
      <vt:lpstr>9_Blank Presentation</vt:lpstr>
      <vt:lpstr>11_Blank Presentation</vt:lpstr>
      <vt:lpstr>11_Blank Presentation</vt:lpstr>
      <vt:lpstr>11_Blank Presentation</vt:lpstr>
      <vt:lpstr>11_Blank Presentation</vt:lpstr>
      <vt:lpstr>11_Blank Presentation</vt:lpstr>
      <vt:lpstr>11_Blank Presentation</vt:lpstr>
      <vt:lpstr>11_Blank Presentation</vt:lpstr>
      <vt:lpstr>11_Blank Presentation</vt:lpstr>
      <vt:lpstr>11_Blank Presentation</vt:lpstr>
      <vt:lpstr>11_Blank Presentation</vt:lpstr>
      <vt:lpstr>11_Blank Presentation</vt:lpstr>
      <vt:lpstr>11_Blank Presentation</vt:lpstr>
      <vt:lpstr>11_Blank Presentation</vt:lpstr>
      <vt:lpstr>12_Blank Presentation</vt:lpstr>
      <vt:lpstr>12_Blank Presentation</vt:lpstr>
      <vt:lpstr>12_Blank Presentation</vt:lpstr>
      <vt:lpstr>12_Blank Presentation</vt:lpstr>
      <vt:lpstr>12_Blank Presentation</vt:lpstr>
      <vt:lpstr>12_Blank Presentation</vt:lpstr>
      <vt:lpstr>12_Blank Presentation</vt:lpstr>
      <vt:lpstr>12_Blank Presentation</vt:lpstr>
      <vt:lpstr>12_Blank Presentation</vt:lpstr>
      <vt:lpstr>12_Blank Presentation</vt:lpstr>
      <vt:lpstr>12_Blank Presentation</vt:lpstr>
      <vt:lpstr>12_Blank Presentation</vt:lpstr>
      <vt:lpstr>12_Blank Presentation</vt:lpstr>
      <vt:lpstr>SL_esityspohja</vt:lpstr>
      <vt:lpstr>SL_esityspohja</vt:lpstr>
      <vt:lpstr>SL_esityspohja</vt:lpstr>
      <vt:lpstr>SL_esityspohja</vt:lpstr>
      <vt:lpstr>SL_esityspohja</vt:lpstr>
      <vt:lpstr>SL_esityspohja</vt:lpstr>
      <vt:lpstr>SL_esityspohja</vt:lpstr>
      <vt:lpstr>SL_esityspohja</vt:lpstr>
      <vt:lpstr>SL_esityspohja</vt:lpstr>
      <vt:lpstr>SL_esityspohja</vt:lpstr>
      <vt:lpstr>SL_esityspohja</vt:lpstr>
      <vt:lpstr>22_blank</vt:lpstr>
      <vt:lpstr>22_blank</vt:lpstr>
      <vt:lpstr>22_blank</vt:lpstr>
      <vt:lpstr>22_blank</vt:lpstr>
      <vt:lpstr>22_blank</vt:lpstr>
      <vt:lpstr>22_blank</vt:lpstr>
      <vt:lpstr>22_blank</vt:lpstr>
      <vt:lpstr>22_blank</vt:lpstr>
      <vt:lpstr>22_blank</vt:lpstr>
      <vt:lpstr>22_blank</vt:lpstr>
      <vt:lpstr>22_blank</vt:lpstr>
      <vt:lpstr>22_blank</vt:lpstr>
      <vt:lpstr>22_blank</vt:lpstr>
      <vt:lpstr>22_blank</vt:lpstr>
      <vt:lpstr>22_blank</vt:lpstr>
      <vt:lpstr>22_blank</vt:lpstr>
      <vt:lpstr>22_blank</vt:lpstr>
      <vt:lpstr>22_blank</vt:lpstr>
      <vt:lpstr>22_blank</vt:lpstr>
      <vt:lpstr>22_blank</vt:lpstr>
      <vt:lpstr>22_blank</vt:lpstr>
      <vt:lpstr>22_blank</vt:lpstr>
      <vt:lpstr>22_blank</vt:lpstr>
      <vt:lpstr>22_blank</vt:lpstr>
      <vt:lpstr>22_blank</vt:lpstr>
      <vt:lpstr>3_SL_esityspohja</vt:lpstr>
      <vt:lpstr>3_SL_esityspohja</vt:lpstr>
      <vt:lpstr>3_SL_esityspohja</vt:lpstr>
      <vt:lpstr>3_SL_esityspohja</vt:lpstr>
      <vt:lpstr>3_SL_esityspohja</vt:lpstr>
      <vt:lpstr>3_SL_esityspohja</vt:lpstr>
      <vt:lpstr>3_SL_esityspohja</vt:lpstr>
      <vt:lpstr>3_SL_esityspohja</vt:lpstr>
      <vt:lpstr>3_SL_esityspohja</vt:lpstr>
      <vt:lpstr>3_SL_esityspohja</vt:lpstr>
      <vt:lpstr>3_SL_esityspohja</vt:lpstr>
      <vt:lpstr>3_SL_esityspohja</vt:lpstr>
      <vt:lpstr>5_Blank Presentation</vt:lpstr>
      <vt:lpstr>5_Blank Presentation</vt:lpstr>
      <vt:lpstr>5_Blank Presentation</vt:lpstr>
      <vt:lpstr>5_Blank Presentation</vt:lpstr>
      <vt:lpstr>5_Blank Presentation</vt:lpstr>
      <vt:lpstr>5_Blank Presentation</vt:lpstr>
      <vt:lpstr>5_Blank Presentation</vt:lpstr>
      <vt:lpstr>5_Blank Presentation</vt:lpstr>
      <vt:lpstr>5_Blank Presentation</vt:lpstr>
      <vt:lpstr>5_Blank Presentation</vt:lpstr>
      <vt:lpstr>5_Blank Presentation</vt:lpstr>
      <vt:lpstr>5_Blank Presentation</vt:lpstr>
      <vt:lpstr>5_Blank Presentation</vt:lpstr>
      <vt:lpstr>6_Blank Presentation</vt:lpstr>
      <vt:lpstr>6_Blank Presentation</vt:lpstr>
      <vt:lpstr>6_Blank Presentation</vt:lpstr>
      <vt:lpstr>6_Blank Presentation</vt:lpstr>
      <vt:lpstr>6_Blank Presentation</vt:lpstr>
      <vt:lpstr>6_Blank Presentation</vt:lpstr>
      <vt:lpstr>6_Blank Presentation</vt:lpstr>
      <vt:lpstr>6_Blank Presentation</vt:lpstr>
      <vt:lpstr>6_Blank Presentation</vt:lpstr>
      <vt:lpstr>6_Blank Presentation</vt:lpstr>
      <vt:lpstr>6_Blank Presentation</vt:lpstr>
      <vt:lpstr>6_Blank Presentation</vt:lpstr>
      <vt:lpstr>6_Blank Presentation</vt:lpstr>
      <vt:lpstr>8_Blank Presentation</vt:lpstr>
      <vt:lpstr>8_Blank Presentation</vt:lpstr>
      <vt:lpstr>8_Blank Presentation</vt:lpstr>
      <vt:lpstr>8_Blank Presentation</vt:lpstr>
      <vt:lpstr>8_Blank Presentation</vt:lpstr>
      <vt:lpstr>8_Blank Presentation</vt:lpstr>
      <vt:lpstr>8_Blank Presentation</vt:lpstr>
      <vt:lpstr>8_Blank Presentation</vt:lpstr>
      <vt:lpstr>8_Blank Presentation</vt:lpstr>
      <vt:lpstr>8_Blank Presentation</vt:lpstr>
      <vt:lpstr>8_Blank Presentation</vt:lpstr>
      <vt:lpstr>8_Blank Presentation</vt:lpstr>
      <vt:lpstr>8_Blank Presentation</vt:lpstr>
      <vt:lpstr>Otsikko ja merkit</vt:lpstr>
      <vt:lpstr>Otsikko ja merkit</vt:lpstr>
      <vt:lpstr>Otsikko ja merkit</vt:lpstr>
      <vt:lpstr>Otsikko ja merkit</vt:lpstr>
      <vt:lpstr>Otsikko ja merkit</vt:lpstr>
      <vt:lpstr>Otsikko ja merkit</vt:lpstr>
      <vt:lpstr>Otsikko ja merkit</vt:lpstr>
      <vt:lpstr>Otsikko ja merkit</vt:lpstr>
      <vt:lpstr>Otsikko ja merkit</vt:lpstr>
      <vt:lpstr>Otsikko ja merkit</vt:lpstr>
      <vt:lpstr>Otsikko ja merkit</vt:lpstr>
      <vt:lpstr>10_Blank Presentation</vt:lpstr>
      <vt:lpstr>10_Blank Presentation</vt:lpstr>
      <vt:lpstr>10_Blank Presentation</vt:lpstr>
      <vt:lpstr>10_Blank Presentation</vt:lpstr>
      <vt:lpstr>10_Blank Presentation</vt:lpstr>
      <vt:lpstr>10_Blank Presentation</vt:lpstr>
      <vt:lpstr>10_Blank Presentation</vt:lpstr>
      <vt:lpstr>10_Blank Presentation</vt:lpstr>
      <vt:lpstr>10_Blank Presentation</vt:lpstr>
      <vt:lpstr>10_Blank Presentation</vt:lpstr>
      <vt:lpstr>10_Blank Presentation</vt:lpstr>
      <vt:lpstr>10_Blank Presentation</vt:lpstr>
      <vt:lpstr>10_Blank Presentation</vt:lpstr>
      <vt:lpstr>14_Blank Presentation</vt:lpstr>
      <vt:lpstr>14_Blank Presentation</vt:lpstr>
      <vt:lpstr>14_Blank Presentation</vt:lpstr>
      <vt:lpstr>14_Blank Presentation</vt:lpstr>
      <vt:lpstr>14_Blank Presentation</vt:lpstr>
      <vt:lpstr>14_Blank Presentation</vt:lpstr>
      <vt:lpstr>14_Blank Presentation</vt:lpstr>
      <vt:lpstr>14_Blank Presentation</vt:lpstr>
      <vt:lpstr>14_Blank Presentation</vt:lpstr>
      <vt:lpstr>14_Blank Presentation</vt:lpstr>
      <vt:lpstr>14_Blank Presentation</vt:lpstr>
      <vt:lpstr>14_Blank Presentation</vt:lpstr>
      <vt:lpstr>14_Blank Presentation</vt:lpstr>
      <vt:lpstr>15_Blank Presentation</vt:lpstr>
      <vt:lpstr>15_Blank Presentation</vt:lpstr>
      <vt:lpstr>15_Blank Presentation</vt:lpstr>
      <vt:lpstr>15_Blank Presentation</vt:lpstr>
      <vt:lpstr>15_Blank Presentation</vt:lpstr>
      <vt:lpstr>15_Blank Presentation</vt:lpstr>
      <vt:lpstr>15_Blank Presentation</vt:lpstr>
      <vt:lpstr>15_Blank Presentation</vt:lpstr>
      <vt:lpstr>15_Blank Presentation</vt:lpstr>
      <vt:lpstr>15_Blank Presentation</vt:lpstr>
      <vt:lpstr>15_Blank Presentation</vt:lpstr>
      <vt:lpstr>15_Blank Presentation</vt:lpstr>
      <vt:lpstr>15_Blank Presentation</vt:lpstr>
      <vt:lpstr>16_Blank Presentation</vt:lpstr>
      <vt:lpstr>16_Blank Presentation</vt:lpstr>
      <vt:lpstr>16_Blank Presentation</vt:lpstr>
      <vt:lpstr>16_Blank Presentation</vt:lpstr>
      <vt:lpstr>16_Blank Presentation</vt:lpstr>
      <vt:lpstr>16_Blank Presentation</vt:lpstr>
      <vt:lpstr>16_Blank Presentation</vt:lpstr>
      <vt:lpstr>16_Blank Presentation</vt:lpstr>
      <vt:lpstr>16_Blank Presentation</vt:lpstr>
      <vt:lpstr>16_Blank Presentation</vt:lpstr>
      <vt:lpstr>16_Blank Presentation</vt:lpstr>
      <vt:lpstr>16_Blank Presentation</vt:lpstr>
      <vt:lpstr>16_Blank Presentation</vt:lpstr>
      <vt:lpstr>17_Blank Presentation</vt:lpstr>
      <vt:lpstr>17_Blank Presentation</vt:lpstr>
      <vt:lpstr>17_Blank Presentation</vt:lpstr>
      <vt:lpstr>17_Blank Presentation</vt:lpstr>
      <vt:lpstr>17_Blank Presentation</vt:lpstr>
      <vt:lpstr>17_Blank Presentation</vt:lpstr>
      <vt:lpstr>17_Blank Presentation</vt:lpstr>
      <vt:lpstr>17_Blank Presentation</vt:lpstr>
      <vt:lpstr>17_Blank Presentation</vt:lpstr>
      <vt:lpstr>17_Blank Presentation</vt:lpstr>
      <vt:lpstr>17_Blank Presentation</vt:lpstr>
      <vt:lpstr>17_Blank Presentation</vt:lpstr>
      <vt:lpstr>17_Blank Presentation</vt:lpstr>
      <vt:lpstr>18_Blank Presentation</vt:lpstr>
      <vt:lpstr>18_Blank Presentation</vt:lpstr>
      <vt:lpstr>18_Blank Presentation</vt:lpstr>
      <vt:lpstr>18_Blank Presentation</vt:lpstr>
      <vt:lpstr>18_Blank Presentation</vt:lpstr>
      <vt:lpstr>18_Blank Presentation</vt:lpstr>
      <vt:lpstr>18_Blank Presentation</vt:lpstr>
      <vt:lpstr>18_Blank Presentation</vt:lpstr>
      <vt:lpstr>18_Blank Presentation</vt:lpstr>
      <vt:lpstr>18_Blank Presentation</vt:lpstr>
      <vt:lpstr>18_Blank Presentation</vt:lpstr>
      <vt:lpstr>18_Blank Presentation</vt:lpstr>
      <vt:lpstr>18_Blank Presentation</vt:lpstr>
      <vt:lpstr>19_Blank Presentation</vt:lpstr>
      <vt:lpstr>19_Blank Presentation</vt:lpstr>
      <vt:lpstr>19_Blank Presentation</vt:lpstr>
      <vt:lpstr>19_Blank Presentation</vt:lpstr>
      <vt:lpstr>19_Blank Presentation</vt:lpstr>
      <vt:lpstr>19_Blank Presentation</vt:lpstr>
      <vt:lpstr>19_Blank Presentation</vt:lpstr>
      <vt:lpstr>19_Blank Presentation</vt:lpstr>
      <vt:lpstr>19_Blank Presentation</vt:lpstr>
      <vt:lpstr>19_Blank Presentation</vt:lpstr>
      <vt:lpstr>19_Blank Presentation</vt:lpstr>
      <vt:lpstr>19_Blank Presentation</vt:lpstr>
      <vt:lpstr>19_Blank Presentation</vt:lpstr>
      <vt:lpstr>Next Media</vt:lpstr>
      <vt:lpstr>Next Media</vt:lpstr>
      <vt:lpstr>Next Media</vt:lpstr>
      <vt:lpstr>Next Media</vt:lpstr>
      <vt:lpstr>Next Media</vt:lpstr>
      <vt:lpstr>Next Media</vt:lpstr>
      <vt:lpstr>Next Media</vt:lpstr>
      <vt:lpstr>Next Media</vt:lpstr>
      <vt:lpstr>Next Media</vt:lpstr>
      <vt:lpstr>Next Media</vt:lpstr>
      <vt:lpstr>Next Media</vt:lpstr>
      <vt:lpstr>Next Media</vt:lpstr>
      <vt:lpstr>1_Next Media</vt:lpstr>
      <vt:lpstr>1_Next Media</vt:lpstr>
      <vt:lpstr>1_Next Media</vt:lpstr>
      <vt:lpstr>1_Next Media</vt:lpstr>
      <vt:lpstr>1_Next Media</vt:lpstr>
      <vt:lpstr>1_Next Media</vt:lpstr>
      <vt:lpstr>1_Next Media</vt:lpstr>
      <vt:lpstr>1_Next Media</vt:lpstr>
      <vt:lpstr>1_Next Media</vt:lpstr>
      <vt:lpstr>1_Next Media</vt:lpstr>
      <vt:lpstr>1_Next Media</vt:lpstr>
      <vt:lpstr>1_Next Media</vt:lpstr>
      <vt:lpstr>Image</vt:lpstr>
      <vt:lpstr>Microsoft Exceli diagramm</vt:lpstr>
      <vt:lpstr>Finnish Media Landscape: The State and the Future  of Newspapers</vt:lpstr>
      <vt:lpstr>Finnish Newspapers Association</vt:lpstr>
      <vt:lpstr>The Mission</vt:lpstr>
      <vt:lpstr>Strategic areas</vt:lpstr>
      <vt:lpstr>Slaid 5</vt:lpstr>
      <vt:lpstr>Finns love and trust their newspapers</vt:lpstr>
      <vt:lpstr>Challenges for newspapers in Finland</vt:lpstr>
      <vt:lpstr>Time spent daily on different media  (Total 8 h 33 min)</vt:lpstr>
      <vt:lpstr>Also youngsters still read printed newspapers (reach-%)</vt:lpstr>
      <vt:lpstr>Reach of dailies in Nordic countries</vt:lpstr>
      <vt:lpstr>Reads newspapers or magazines  at least once a week (%)</vt:lpstr>
      <vt:lpstr>Newspaper reading in various channels Percentage of Finns</vt:lpstr>
      <vt:lpstr>Media Perception</vt:lpstr>
      <vt:lpstr>Newspaper attributes Strengths of newspapers compared to average value of all media</vt:lpstr>
      <vt:lpstr>People working in newspapers (managing directors, chief editors, editors, marketing directors) value newspaper really high</vt:lpstr>
      <vt:lpstr>Slaid 16</vt:lpstr>
      <vt:lpstr>Slaid 17</vt:lpstr>
      <vt:lpstr>Circulations still on a high level</vt:lpstr>
      <vt:lpstr>Top ten newspapers in Finland Circulation 2011</vt:lpstr>
      <vt:lpstr>Total newspaper circulation 2002–2011</vt:lpstr>
      <vt:lpstr>Newspaper countries 2009 Newspaper circulation/1 000 inhabitants</vt:lpstr>
      <vt:lpstr>Online newspaper visitors Unique visitors / week</vt:lpstr>
      <vt:lpstr>Total reach bigger than ever print + online 2011, reach-% </vt:lpstr>
      <vt:lpstr>Newspaper business</vt:lpstr>
      <vt:lpstr>Mass media market 2011 Total 4.3 billion euros (2,2 % of GNP)</vt:lpstr>
      <vt:lpstr>Newspapers’ income structure Total 1,1 billion euros in 2011</vt:lpstr>
      <vt:lpstr>The biggest advertising channel</vt:lpstr>
      <vt:lpstr>Media advertising shares Total 1,4 billion euros in 2011</vt:lpstr>
      <vt:lpstr>Structure of newspaper advertising Share of media euros in 2011</vt:lpstr>
      <vt:lpstr>Slaid 30</vt:lpstr>
      <vt:lpstr>Slaid 31</vt:lpstr>
      <vt:lpstr> Hot topics in Finland just now:  tabloids, tablets and paywalls</vt:lpstr>
      <vt:lpstr>Newspaper formats in Finland </vt:lpstr>
      <vt:lpstr>Newspapers platforms in Finland June 2012</vt:lpstr>
      <vt:lpstr>Slaid 35</vt:lpstr>
      <vt:lpstr>Sotf paywalls are coming: papers need to get income from digital world too</vt:lpstr>
      <vt:lpstr> What next?</vt:lpstr>
      <vt:lpstr>Newspaper of the future?</vt:lpstr>
      <vt:lpstr>Slaid 39</vt:lpstr>
      <vt:lpstr>Next Media: Three main areas</vt:lpstr>
      <vt:lpstr>Personal Media Day</vt:lpstr>
      <vt:lpstr>  Thank you!  Jukka Holmberg Executive Director Finnish Newspapers Association jukka.holmberg@sanomalehdet.fi www.sanomalehdet.fi </vt:lpstr>
    </vt:vector>
  </TitlesOfParts>
  <Company>TNS Gallup Oy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Three line presentation title Using property</dc:title>
  <dc:creator>TNSuser</dc:creator>
  <cp:lastModifiedBy>kasutaja</cp:lastModifiedBy>
  <cp:revision>311</cp:revision>
  <cp:lastPrinted>2012-11-06T11:12:56Z</cp:lastPrinted>
  <dcterms:created xsi:type="dcterms:W3CDTF">2012-02-21T08:17:24Z</dcterms:created>
  <dcterms:modified xsi:type="dcterms:W3CDTF">2012-12-06T07:45:12Z</dcterms:modified>
</cp:coreProperties>
</file>